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2"/>
  </p:notesMasterIdLst>
  <p:sldIdLst>
    <p:sldId id="257" r:id="rId4"/>
    <p:sldId id="256" r:id="rId5"/>
    <p:sldId id="258" r:id="rId6"/>
    <p:sldId id="259" r:id="rId7"/>
    <p:sldId id="260" r:id="rId8"/>
    <p:sldId id="261" r:id="rId9"/>
    <p:sldId id="262" r:id="rId10"/>
    <p:sldId id="272" r:id="rId11"/>
    <p:sldId id="264" r:id="rId12"/>
    <p:sldId id="270" r:id="rId13"/>
    <p:sldId id="271" r:id="rId14"/>
    <p:sldId id="265" r:id="rId15"/>
    <p:sldId id="263" r:id="rId16"/>
    <p:sldId id="267" r:id="rId17"/>
    <p:sldId id="268" r:id="rId18"/>
    <p:sldId id="269" r:id="rId19"/>
    <p:sldId id="273" r:id="rId20"/>
    <p:sldId id="266" r:id="rId2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8" autoAdjust="0"/>
    <p:restoredTop sz="94660" autoAdjust="0"/>
  </p:normalViewPr>
  <p:slideViewPr>
    <p:cSldViewPr snapToGrid="0">
      <p:cViewPr varScale="1">
        <p:scale>
          <a:sx n="54" d="100"/>
          <a:sy n="54" d="100"/>
        </p:scale>
        <p:origin x="60" y="11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268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e Kunugi" userId="S::jkunugi@brwncald.com::e13cf7b8-7d44-4867-8b80-3695a9a882be" providerId="AD" clId="Web-{A3EB3AFF-842D-487B-2AD9-DD771F07BB10}"/>
    <pc:docChg chg="mod">
      <pc:chgData name="Jake Kunugi" userId="S::jkunugi@brwncald.com::e13cf7b8-7d44-4867-8b80-3695a9a882be" providerId="AD" clId="Web-{A3EB3AFF-842D-487B-2AD9-DD771F07BB10}" dt="2022-10-05T19:01:37.357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3BCA6-2C57-4736-9997-CC5D4DA7396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9FEDB-B2DE-437E-BA82-E9289DA7E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03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Name of presentation is ‘Don’t let Politics Ruin our Standards’</a:t>
            </a:r>
          </a:p>
          <a:p>
            <a:r>
              <a:rPr lang="en-US" dirty="0"/>
              <a:t>Recovering politician, raised by lawyers, trained by engineers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9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55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74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04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4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7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29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1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1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17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06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6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97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31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9FEDB-B2DE-437E-BA82-E9289DA7E2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5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0022C-068A-65FD-036F-6FB78B5FF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F3370-81FC-C7E2-70C4-836DBAFCC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4E033-8CFD-9BF6-297D-17F8FC2BA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877A-E726-44C9-8CA7-C26179B05F7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55662-B6A7-0E6A-F1C8-65B38CB7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47064-3451-DD6C-5610-E105D3D0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37A0-5262-46C0-88E6-15326E92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07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EDAAC-30A8-A122-B0DE-9A1B6C54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A1C832-292F-AC0C-0035-2BBCDFD13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B9B61-94F6-491C-7014-3326C4E7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877A-E726-44C9-8CA7-C26179B05F7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EAEDF-2D46-A7F6-2A92-6B0886E1B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3C78F-C163-7FF6-F0AE-FC7AAEA4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37A0-5262-46C0-88E6-15326E92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82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9A1257-75CC-EC35-6389-653A35746E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CC6EB2-C388-97A0-B1E7-7E74C9E6A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4FECD-B3D3-7E52-916B-6294E4857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877A-E726-44C9-8CA7-C26179B05F7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EF98-667D-B2FA-B597-DA79E8C08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3C39A-5A54-5133-34C3-53026366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37A0-5262-46C0-88E6-15326E92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9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6BDD5-4A6F-62F3-1A52-373090D3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36ECC-A93B-9524-20C4-4998B26A5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150E9-AC3C-01B8-7E4B-BACE13310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877A-E726-44C9-8CA7-C26179B05F7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7E2BF-23DD-87ED-7A2C-CA121253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14D43-18C1-58E2-FC29-79089B5DC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37A0-5262-46C0-88E6-15326E92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5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97A1A-A9BE-221C-720E-6A6A0489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69693-8510-5E8F-DBE0-8CEA417E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8429C-9A13-C28A-6135-15A18D7B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877A-E726-44C9-8CA7-C26179B05F7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B8531-3AD7-8E6E-11B3-FAA78690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B7EE3-5B46-3718-9F80-E4584AFE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37A0-5262-46C0-88E6-15326E92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9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C0721-B7E2-C0BC-FAC5-4BC5276FA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38746-C1E2-2D87-88E0-DB707A9FF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D7411-1F25-D71A-ACA1-CEF635295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508F3-E339-A69D-4E40-A54DFC2EA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877A-E726-44C9-8CA7-C26179B05F7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F9EDA-51FB-C340-2AE7-ED0F5340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B9CB9-EA91-80EF-0B5F-E639A969A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37A0-5262-46C0-88E6-15326E92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9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F51B-F2D3-7A55-AE5F-A958F605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39448-A50F-07D0-5BE8-00769248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746B9-1427-5E1E-D331-F2657F21B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16DC3-F333-B3F2-E7AB-77B9C2E6D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5BB15-DB63-4CEC-C798-59B19715C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3ADE7-4019-A63B-8751-478F3F3D9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877A-E726-44C9-8CA7-C26179B05F7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DAFBF-8D53-0691-BBE3-6544CDD53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73EE16-DC4C-B6D9-69D0-5398B6252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37A0-5262-46C0-88E6-15326E92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34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6E79F-4BA5-BB88-41D9-99E8FDE09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29066-E0DF-C41D-0A57-7CFE9C41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877A-E726-44C9-8CA7-C26179B05F7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35B7C-2936-1488-38AE-378C4D30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561DD-5792-72FA-E644-018F98B39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37A0-5262-46C0-88E6-15326E92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17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48696-2253-46BE-F5C5-4BD4D67E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877A-E726-44C9-8CA7-C26179B05F7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59424D-EAB4-1E9C-82A7-158E0FBA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18228-5E67-636C-5737-3554CAEA4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37A0-5262-46C0-88E6-15326E92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E595-13C5-9175-6BA5-D965C4138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D22EE-642B-BDA8-7C2B-123F47288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D77DB-97C0-285E-F394-846AC9F59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F441B-B250-33CE-D056-6F176057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877A-E726-44C9-8CA7-C26179B05F7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6EC0A-671E-179A-6AAD-937DA880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27E9B-E86F-310A-C999-18F9CFE16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37A0-5262-46C0-88E6-15326E92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9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623A5-5542-39CF-DED8-5526AE91A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AC7DB-D2A2-B620-5369-79933918C7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4BEA30-498C-8041-CCF1-BAD218469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1923B-8DE1-74C3-7096-30480293C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877A-E726-44C9-8CA7-C26179B05F7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5C319-CC86-B64F-9DFD-79B5DD9E1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AAD5A-E6F9-67B4-3A4F-EFB03204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37A0-5262-46C0-88E6-15326E92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8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291FA-9047-0CC0-3D40-70328D33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96AAC-1289-BE9D-9802-54A50A6F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AE974-CE5D-5F08-5CA8-4977EA6AE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6877A-E726-44C9-8CA7-C26179B05F7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7A0C5-E3BA-30BA-A330-C67801640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63D5D-807D-5B28-F170-09D7A0828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A37A0-5262-46C0-88E6-15326E92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BC911B-8AD2-DB44-FD3C-E4069FDA3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721" y="1"/>
            <a:ext cx="6280788" cy="63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9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548A77-A027-0237-6C98-BF1EEF423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1" t="17785" r="8998"/>
          <a:stretch/>
        </p:blipFill>
        <p:spPr>
          <a:xfrm>
            <a:off x="204908" y="770305"/>
            <a:ext cx="7176553" cy="3074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32B627-CBE9-AA63-13E2-816471703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461" y="3228655"/>
            <a:ext cx="4605130" cy="3453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44A8DA-9C35-23EC-20A7-F6E1F446F407}"/>
              </a:ext>
            </a:extLst>
          </p:cNvPr>
          <p:cNvSpPr txBox="1"/>
          <p:nvPr/>
        </p:nvSpPr>
        <p:spPr>
          <a:xfrm>
            <a:off x="728868" y="185530"/>
            <a:ext cx="4969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Canal Treatment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49A16B-C032-7710-BCE2-611EC44255F7}"/>
              </a:ext>
            </a:extLst>
          </p:cNvPr>
          <p:cNvSpPr txBox="1"/>
          <p:nvPr/>
        </p:nvSpPr>
        <p:spPr>
          <a:xfrm>
            <a:off x="7850772" y="2473258"/>
            <a:ext cx="388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Modeling scenarios</a:t>
            </a:r>
          </a:p>
        </p:txBody>
      </p:sp>
    </p:spTree>
    <p:extLst>
      <p:ext uri="{BB962C8B-B14F-4D97-AF65-F5344CB8AC3E}">
        <p14:creationId xmlns:p14="http://schemas.microsoft.com/office/powerpoint/2010/main" val="799072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6FBAE8-8F16-F0CC-44BF-BFCC44213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6" y="239091"/>
            <a:ext cx="4784863" cy="6379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8AB419-53C2-D3A0-5946-1BAB3ABD3D33}"/>
              </a:ext>
            </a:extLst>
          </p:cNvPr>
          <p:cNvSpPr txBox="1"/>
          <p:nvPr/>
        </p:nvSpPr>
        <p:spPr>
          <a:xfrm>
            <a:off x="5879593" y="742122"/>
            <a:ext cx="578232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Since 2014, just over 8800 carp totaling 73,000 pounds have been removed from Barr Lake.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Estimated 250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of P removed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(over ½ of Centennial’s WLA)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Doesn’t include P removed from bioturbation</a:t>
            </a:r>
          </a:p>
        </p:txBody>
      </p:sp>
    </p:spTree>
    <p:extLst>
      <p:ext uri="{BB962C8B-B14F-4D97-AF65-F5344CB8AC3E}">
        <p14:creationId xmlns:p14="http://schemas.microsoft.com/office/powerpoint/2010/main" val="1100090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63BD9A-5D8F-8940-B012-6C6CE4C5F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73" y="312944"/>
            <a:ext cx="7198907" cy="5140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3A16FF-131C-FAB5-E188-B7FAB08FA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980" y="123729"/>
            <a:ext cx="4700601" cy="4898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F06144-E0A0-628C-9BB4-6A46FEAA8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713" y="5022574"/>
            <a:ext cx="5421135" cy="176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57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CD608-A130-9FD6-F966-BE1C89371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09" y="198305"/>
            <a:ext cx="4295510" cy="3230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0B8514-C0CF-B2C1-F809-EE9198BA0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46" y="1923803"/>
            <a:ext cx="8426082" cy="47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57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F0B60-65CC-DC69-8BDF-40F98966B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05" y="379091"/>
            <a:ext cx="2934217" cy="5239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416274-EE91-5E09-A0E7-1FA547F89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319"/>
          <a:stretch/>
        </p:blipFill>
        <p:spPr>
          <a:xfrm>
            <a:off x="3798208" y="165283"/>
            <a:ext cx="3688171" cy="3707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18194-A1FB-91EB-03D4-AFAFCFB0E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343"/>
          <a:stretch/>
        </p:blipFill>
        <p:spPr>
          <a:xfrm>
            <a:off x="7843065" y="2196549"/>
            <a:ext cx="4118988" cy="38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97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634A23-0AC9-8AE0-90C7-4897F2D3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04" y="258361"/>
            <a:ext cx="3895613" cy="2914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BD30D7-5D63-FA77-132C-97D900326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904" y="258360"/>
            <a:ext cx="7671542" cy="5758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624A3D-7F03-FE00-1654-D0707C6B93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396"/>
          <a:stretch/>
        </p:blipFill>
        <p:spPr>
          <a:xfrm>
            <a:off x="594811" y="3392557"/>
            <a:ext cx="3076041" cy="34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86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E23679-FFA1-D398-6C17-EC8CB968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5" y="417883"/>
            <a:ext cx="11661865" cy="60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94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BC4C4-EB13-5BC5-8191-7E95149F0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36235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Bike Tours!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5701A-949D-5112-49CC-1CD09C62B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4" t="8890" b="34105"/>
          <a:stretch/>
        </p:blipFill>
        <p:spPr>
          <a:xfrm>
            <a:off x="127005" y="2293661"/>
            <a:ext cx="8496848" cy="4069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9E03A-658C-A27F-13E7-BDF35D401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209" y="180975"/>
            <a:ext cx="2959791" cy="390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40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96D703-7E9E-A39E-1FC2-6A448F7F8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1435"/>
            <a:ext cx="6323682" cy="642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42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882249-371E-14DE-86A9-FF5FBDB2B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1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10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8AE344-323C-AF73-CB9F-CFD04B78F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8857562" cy="66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8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978369-81E2-81D7-26BA-F026E2A81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91" y="583894"/>
            <a:ext cx="11854896" cy="573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6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6BF88-17DE-6529-51C8-AB451553B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300" y="142491"/>
            <a:ext cx="8774897" cy="657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1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DBB604-544D-CB97-B4ED-4E5BF4960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11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A532B-DE6F-ADCC-2AED-A0672920B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50" y="168433"/>
            <a:ext cx="6772573" cy="5079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8B62E-FDA8-5AA8-DD73-ED50FF7DF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149" y="1793351"/>
            <a:ext cx="5071634" cy="44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4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0E643-71CE-9B2B-3C1E-9064A3AC2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96" y="1137887"/>
            <a:ext cx="11084903" cy="47990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C8D0713-5AA2-685A-DB66-CD200404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7327"/>
          </a:xfrm>
        </p:spPr>
        <p:txBody>
          <a:bodyPr/>
          <a:lstStyle/>
          <a:p>
            <a:pPr algn="ctr"/>
            <a:r>
              <a:rPr lang="en-US" dirty="0" err="1"/>
              <a:t>Wasteload</a:t>
            </a:r>
            <a:r>
              <a:rPr lang="en-US" dirty="0"/>
              <a:t> Allocations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7DAE1-B823-8FEF-BF02-899AB4210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96" y="7422783"/>
            <a:ext cx="6328196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19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35396-BD24-2191-926A-39ED0DBCB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42" y="3177186"/>
            <a:ext cx="7050716" cy="3704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C9C2E-C1D6-8CC7-1BE5-F1B33988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07" y="214662"/>
            <a:ext cx="6624533" cy="2962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7C5A6C-C4B3-3895-9687-B3699C28F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210" y="689114"/>
            <a:ext cx="5131884" cy="508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09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D04B5485357D40AE8E6F7E5C1B1824" ma:contentTypeVersion="15" ma:contentTypeDescription="Create a new document." ma:contentTypeScope="" ma:versionID="095775b5a3fb6bc453a9e80179c69cc1">
  <xsd:schema xmlns:xsd="http://www.w3.org/2001/XMLSchema" xmlns:xs="http://www.w3.org/2001/XMLSchema" xmlns:p="http://schemas.microsoft.com/office/2006/metadata/properties" xmlns:ns2="f67b2de0-dadd-49ad-bf1c-8012d95f3cd9" xmlns:ns3="e698e0ec-b9e9-424f-b53b-12839403cafa" targetNamespace="http://schemas.microsoft.com/office/2006/metadata/properties" ma:root="true" ma:fieldsID="33bace8cc826ef5d93040a096a07e214" ns2:_="" ns3:_="">
    <xsd:import namespace="f67b2de0-dadd-49ad-bf1c-8012d95f3cd9"/>
    <xsd:import namespace="e698e0ec-b9e9-424f-b53b-12839403ca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7b2de0-dadd-49ad-bf1c-8012d95f3c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c4e1c1e-bac0-4b76-8556-135f3febef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8e0ec-b9e9-424f-b53b-12839403caf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72384e1-c456-4c9d-a48d-aec248aad4da}" ma:internalName="TaxCatchAll" ma:showField="CatchAllData" ma:web="e698e0ec-b9e9-424f-b53b-12839403c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98e0ec-b9e9-424f-b53b-12839403cafa" xsi:nil="true"/>
    <lcf76f155ced4ddcb4097134ff3c332f xmlns="f67b2de0-dadd-49ad-bf1c-8012d95f3c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11965B-8068-4B24-B93B-353A6495EB45}"/>
</file>

<file path=customXml/itemProps2.xml><?xml version="1.0" encoding="utf-8"?>
<ds:datastoreItem xmlns:ds="http://schemas.openxmlformats.org/officeDocument/2006/customXml" ds:itemID="{01AECE82-5D12-416B-91A9-0B2FD7C79F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D6024A-0F1D-47C5-9EBA-4AAD0F8E1FFF}"/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83</Words>
  <Application>Microsoft Office PowerPoint</Application>
  <PresentationFormat>Widescreen</PresentationFormat>
  <Paragraphs>23</Paragraphs>
  <Slides>18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Wasteload Allocations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Bike Tours!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Conklin</dc:creator>
  <cp:lastModifiedBy>Amy Conklin</cp:lastModifiedBy>
  <cp:revision>24</cp:revision>
  <cp:lastPrinted>2022-10-03T22:53:34Z</cp:lastPrinted>
  <dcterms:created xsi:type="dcterms:W3CDTF">2022-09-19T15:38:41Z</dcterms:created>
  <dcterms:modified xsi:type="dcterms:W3CDTF">2022-10-05T19:01:37Z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e29e37d-a8a4-4222-a804-8a2bb3536c03_Enabled">
    <vt:lpwstr>true</vt:lpwstr>
  </property>
  <property fmtid="{D5CDD505-2E9C-101B-9397-08002B2CF9AE}" pid="3" name="MSIP_Label_ae29e37d-a8a4-4222-a804-8a2bb3536c03_SetDate">
    <vt:lpwstr>2022-10-05T19:01:37Z</vt:lpwstr>
  </property>
  <property fmtid="{D5CDD505-2E9C-101B-9397-08002B2CF9AE}" pid="4" name="MSIP_Label_ae29e37d-a8a4-4222-a804-8a2bb3536c03_Method">
    <vt:lpwstr>Standard</vt:lpwstr>
  </property>
  <property fmtid="{D5CDD505-2E9C-101B-9397-08002B2CF9AE}" pid="5" name="MSIP_Label_ae29e37d-a8a4-4222-a804-8a2bb3536c03_Name">
    <vt:lpwstr>General (Default)</vt:lpwstr>
  </property>
  <property fmtid="{D5CDD505-2E9C-101B-9397-08002B2CF9AE}" pid="6" name="MSIP_Label_ae29e37d-a8a4-4222-a804-8a2bb3536c03_SiteId">
    <vt:lpwstr>cb2bab3d-7d90-44ea-9e31-531011b1213d</vt:lpwstr>
  </property>
  <property fmtid="{D5CDD505-2E9C-101B-9397-08002B2CF9AE}" pid="7" name="MSIP_Label_ae29e37d-a8a4-4222-a804-8a2bb3536c03_ActionId">
    <vt:lpwstr>7f95d0e0-7586-4159-b188-2d2c97c56562</vt:lpwstr>
  </property>
  <property fmtid="{D5CDD505-2E9C-101B-9397-08002B2CF9AE}" pid="8" name="MSIP_Label_ae29e37d-a8a4-4222-a804-8a2bb3536c03_ContentBits">
    <vt:lpwstr>0</vt:lpwstr>
  </property>
  <property fmtid="{D5CDD505-2E9C-101B-9397-08002B2CF9AE}" pid="9" name="ContentTypeId">
    <vt:lpwstr>0x0101006CD04B5485357D40AE8E6F7E5C1B1824</vt:lpwstr>
  </property>
</Properties>
</file>