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83" r:id="rId6"/>
    <p:sldId id="386" r:id="rId7"/>
    <p:sldId id="385" r:id="rId8"/>
    <p:sldId id="387" r:id="rId9"/>
    <p:sldId id="391" r:id="rId10"/>
    <p:sldId id="389" r:id="rId11"/>
    <p:sldId id="1449" r:id="rId12"/>
    <p:sldId id="264" r:id="rId13"/>
    <p:sldId id="1450" r:id="rId14"/>
    <p:sldId id="379" r:id="rId15"/>
    <p:sldId id="468" r:id="rId16"/>
    <p:sldId id="388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988EC2-E1BD-418A-B2EE-61BD2853D225}">
          <p14:sldIdLst>
            <p14:sldId id="256"/>
            <p14:sldId id="383"/>
            <p14:sldId id="386"/>
            <p14:sldId id="385"/>
            <p14:sldId id="387"/>
            <p14:sldId id="391"/>
            <p14:sldId id="389"/>
            <p14:sldId id="1449"/>
            <p14:sldId id="264"/>
            <p14:sldId id="1450"/>
            <p14:sldId id="379"/>
          </p14:sldIdLst>
        </p14:section>
        <p14:section name="Bullpen" id="{9C9EA047-988B-4F9F-A4D2-52D58EBFD889}">
          <p14:sldIdLst>
            <p14:sldId id="468"/>
            <p14:sldId id="38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04BF2-7386-4F6C-AFCC-00625D4F8A54}" v="21" dt="2022-10-05T13:38:16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Kunugi" userId="S::jkunugi@brwncald.com::e13cf7b8-7d44-4867-8b80-3695a9a882be" providerId="AD" clId="Web-{E469DE48-5F2C-631E-09DE-8C376DBAC361}"/>
    <pc:docChg chg="mod">
      <pc:chgData name="Jake Kunugi" userId="S::jkunugi@brwncald.com::e13cf7b8-7d44-4867-8b80-3695a9a882be" providerId="AD" clId="Web-{E469DE48-5F2C-631E-09DE-8C376DBAC361}" dt="2022-10-05T19:12:16.403" v="0" actId="33475"/>
      <pc:docMkLst>
        <pc:docMk/>
      </pc:docMkLst>
    </pc:docChg>
  </pc:docChgLst>
  <pc:docChgLst>
    <pc:chgData name="Sigmon,  Cole" userId="b4d882d6-42e4-429d-a415-54bb1cffbada" providerId="ADAL" clId="{E7504BF2-7386-4F6C-AFCC-00625D4F8A54}"/>
    <pc:docChg chg="undo custSel addSld delSld modSld sldOrd addSection modSection">
      <pc:chgData name="Sigmon,  Cole" userId="b4d882d6-42e4-429d-a415-54bb1cffbada" providerId="ADAL" clId="{E7504BF2-7386-4F6C-AFCC-00625D4F8A54}" dt="2022-10-05T13:39:47.056" v="1116" actId="6549"/>
      <pc:docMkLst>
        <pc:docMk/>
      </pc:docMkLst>
      <pc:sldChg chg="modSp mod">
        <pc:chgData name="Sigmon,  Cole" userId="b4d882d6-42e4-429d-a415-54bb1cffbada" providerId="ADAL" clId="{E7504BF2-7386-4F6C-AFCC-00625D4F8A54}" dt="2022-10-04T04:24:50.097" v="105" actId="20577"/>
        <pc:sldMkLst>
          <pc:docMk/>
          <pc:sldMk cId="2818719784" sldId="256"/>
        </pc:sldMkLst>
        <pc:spChg chg="mod">
          <ac:chgData name="Sigmon,  Cole" userId="b4d882d6-42e4-429d-a415-54bb1cffbada" providerId="ADAL" clId="{E7504BF2-7386-4F6C-AFCC-00625D4F8A54}" dt="2022-10-04T04:24:50.097" v="105" actId="20577"/>
          <ac:spMkLst>
            <pc:docMk/>
            <pc:sldMk cId="2818719784" sldId="256"/>
            <ac:spMk id="5" creationId="{DC8E14AC-8C52-4D3F-89C3-0C755B9CBF80}"/>
          </ac:spMkLst>
        </pc:spChg>
        <pc:spChg chg="mod">
          <ac:chgData name="Sigmon,  Cole" userId="b4d882d6-42e4-429d-a415-54bb1cffbada" providerId="ADAL" clId="{E7504BF2-7386-4F6C-AFCC-00625D4F8A54}" dt="2022-10-04T04:23:23.630" v="27" actId="20577"/>
          <ac:spMkLst>
            <pc:docMk/>
            <pc:sldMk cId="2818719784" sldId="256"/>
            <ac:spMk id="6" creationId="{24BA5804-FF0F-4838-BB88-FE1ACD60F6EB}"/>
          </ac:spMkLst>
        </pc:spChg>
        <pc:picChg chg="mod">
          <ac:chgData name="Sigmon,  Cole" userId="b4d882d6-42e4-429d-a415-54bb1cffbada" providerId="ADAL" clId="{E7504BF2-7386-4F6C-AFCC-00625D4F8A54}" dt="2022-10-04T04:24:43.002" v="103" actId="1076"/>
          <ac:picMkLst>
            <pc:docMk/>
            <pc:sldMk cId="2818719784" sldId="256"/>
            <ac:picMk id="4" creationId="{2C4F43BF-2899-457B-900E-EE3FCEBCC4E9}"/>
          </ac:picMkLst>
        </pc:picChg>
      </pc:sldChg>
      <pc:sldChg chg="modSp mod ord">
        <pc:chgData name="Sigmon,  Cole" userId="b4d882d6-42e4-429d-a415-54bb1cffbada" providerId="ADAL" clId="{E7504BF2-7386-4F6C-AFCC-00625D4F8A54}" dt="2022-10-05T12:37:02.936" v="642"/>
        <pc:sldMkLst>
          <pc:docMk/>
          <pc:sldMk cId="1916996077" sldId="262"/>
        </pc:sldMkLst>
        <pc:spChg chg="mod">
          <ac:chgData name="Sigmon,  Cole" userId="b4d882d6-42e4-429d-a415-54bb1cffbada" providerId="ADAL" clId="{E7504BF2-7386-4F6C-AFCC-00625D4F8A54}" dt="2022-10-04T04:26:45.659" v="214" actId="20577"/>
          <ac:spMkLst>
            <pc:docMk/>
            <pc:sldMk cId="1916996077" sldId="262"/>
            <ac:spMk id="3" creationId="{00000000-0000-0000-0000-000000000000}"/>
          </ac:spMkLst>
        </pc:spChg>
      </pc:sldChg>
      <pc:sldChg chg="addSp delSp modSp mod ord">
        <pc:chgData name="Sigmon,  Cole" userId="b4d882d6-42e4-429d-a415-54bb1cffbada" providerId="ADAL" clId="{E7504BF2-7386-4F6C-AFCC-00625D4F8A54}" dt="2022-10-05T13:35:23.589" v="899" actId="1076"/>
        <pc:sldMkLst>
          <pc:docMk/>
          <pc:sldMk cId="484391392" sldId="264"/>
        </pc:sldMkLst>
        <pc:picChg chg="add mod">
          <ac:chgData name="Sigmon,  Cole" userId="b4d882d6-42e4-429d-a415-54bb1cffbada" providerId="ADAL" clId="{E7504BF2-7386-4F6C-AFCC-00625D4F8A54}" dt="2022-10-05T13:35:06.096" v="898" actId="1076"/>
          <ac:picMkLst>
            <pc:docMk/>
            <pc:sldMk cId="484391392" sldId="264"/>
            <ac:picMk id="3" creationId="{EE5AAA04-3E11-51D7-8695-1D50C3193452}"/>
          </ac:picMkLst>
        </pc:picChg>
        <pc:picChg chg="del">
          <ac:chgData name="Sigmon,  Cole" userId="b4d882d6-42e4-429d-a415-54bb1cffbada" providerId="ADAL" clId="{E7504BF2-7386-4F6C-AFCC-00625D4F8A54}" dt="2022-10-05T13:35:01.936" v="897" actId="478"/>
          <ac:picMkLst>
            <pc:docMk/>
            <pc:sldMk cId="484391392" sldId="264"/>
            <ac:picMk id="8" creationId="{62A10394-76A1-4CC0-90CA-DED8692AF7DE}"/>
          </ac:picMkLst>
        </pc:picChg>
        <pc:picChg chg="mod">
          <ac:chgData name="Sigmon,  Cole" userId="b4d882d6-42e4-429d-a415-54bb1cffbada" providerId="ADAL" clId="{E7504BF2-7386-4F6C-AFCC-00625D4F8A54}" dt="2022-10-05T13:35:23.589" v="899" actId="1076"/>
          <ac:picMkLst>
            <pc:docMk/>
            <pc:sldMk cId="484391392" sldId="264"/>
            <ac:picMk id="11" creationId="{51BB7305-BD7A-406E-BE5B-8468756F5E49}"/>
          </ac:picMkLst>
        </pc:picChg>
      </pc:sldChg>
      <pc:sldChg chg="del">
        <pc:chgData name="Sigmon,  Cole" userId="b4d882d6-42e4-429d-a415-54bb1cffbada" providerId="ADAL" clId="{E7504BF2-7386-4F6C-AFCC-00625D4F8A54}" dt="2022-10-04T04:27:17.205" v="215" actId="47"/>
        <pc:sldMkLst>
          <pc:docMk/>
          <pc:sldMk cId="2238960981" sldId="265"/>
        </pc:sldMkLst>
      </pc:sldChg>
      <pc:sldChg chg="del">
        <pc:chgData name="Sigmon,  Cole" userId="b4d882d6-42e4-429d-a415-54bb1cffbada" providerId="ADAL" clId="{E7504BF2-7386-4F6C-AFCC-00625D4F8A54}" dt="2022-10-04T04:28:13.439" v="217" actId="47"/>
        <pc:sldMkLst>
          <pc:docMk/>
          <pc:sldMk cId="1452403642" sldId="267"/>
        </pc:sldMkLst>
      </pc:sldChg>
      <pc:sldChg chg="del">
        <pc:chgData name="Sigmon,  Cole" userId="b4d882d6-42e4-429d-a415-54bb1cffbada" providerId="ADAL" clId="{E7504BF2-7386-4F6C-AFCC-00625D4F8A54}" dt="2022-10-04T04:27:47.224" v="216" actId="47"/>
        <pc:sldMkLst>
          <pc:docMk/>
          <pc:sldMk cId="1594762012" sldId="382"/>
        </pc:sldMkLst>
      </pc:sldChg>
      <pc:sldChg chg="addSp delSp modSp mod setBg setClrOvrMap">
        <pc:chgData name="Sigmon,  Cole" userId="b4d882d6-42e4-429d-a415-54bb1cffbada" providerId="ADAL" clId="{E7504BF2-7386-4F6C-AFCC-00625D4F8A54}" dt="2022-10-04T04:57:02.377" v="640" actId="20577"/>
        <pc:sldMkLst>
          <pc:docMk/>
          <pc:sldMk cId="613223913" sldId="383"/>
        </pc:sldMkLst>
        <pc:spChg chg="mod ord">
          <ac:chgData name="Sigmon,  Cole" userId="b4d882d6-42e4-429d-a415-54bb1cffbada" providerId="ADAL" clId="{E7504BF2-7386-4F6C-AFCC-00625D4F8A54}" dt="2022-10-04T04:34:30.257" v="299" actId="26606"/>
          <ac:spMkLst>
            <pc:docMk/>
            <pc:sldMk cId="613223913" sldId="383"/>
            <ac:spMk id="2" creationId="{00000000-0000-0000-0000-000000000000}"/>
          </ac:spMkLst>
        </pc:spChg>
        <pc:spChg chg="mod ord">
          <ac:chgData name="Sigmon,  Cole" userId="b4d882d6-42e4-429d-a415-54bb1cffbada" providerId="ADAL" clId="{E7504BF2-7386-4F6C-AFCC-00625D4F8A54}" dt="2022-10-04T04:57:02.377" v="640" actId="20577"/>
          <ac:spMkLst>
            <pc:docMk/>
            <pc:sldMk cId="613223913" sldId="383"/>
            <ac:spMk id="3" creationId="{00000000-0000-0000-0000-000000000000}"/>
          </ac:spMkLst>
        </pc:spChg>
        <pc:spChg chg="add del">
          <ac:chgData name="Sigmon,  Cole" userId="b4d882d6-42e4-429d-a415-54bb1cffbada" providerId="ADAL" clId="{E7504BF2-7386-4F6C-AFCC-00625D4F8A54}" dt="2022-10-04T04:34:30.257" v="299" actId="26606"/>
          <ac:spMkLst>
            <pc:docMk/>
            <pc:sldMk cId="613223913" sldId="383"/>
            <ac:spMk id="12" creationId="{8F23F8A3-8FD7-4779-8323-FDC26BE99889}"/>
          </ac:spMkLst>
        </pc:spChg>
        <pc:spChg chg="add del">
          <ac:chgData name="Sigmon,  Cole" userId="b4d882d6-42e4-429d-a415-54bb1cffbada" providerId="ADAL" clId="{E7504BF2-7386-4F6C-AFCC-00625D4F8A54}" dt="2022-10-04T04:34:30.257" v="299" actId="26606"/>
          <ac:spMkLst>
            <pc:docMk/>
            <pc:sldMk cId="613223913" sldId="383"/>
            <ac:spMk id="14" creationId="{F605C4CC-A25C-416F-8333-7CB7DC97D870}"/>
          </ac:spMkLst>
        </pc:spChg>
        <pc:spChg chg="add">
          <ac:chgData name="Sigmon,  Cole" userId="b4d882d6-42e4-429d-a415-54bb1cffbada" providerId="ADAL" clId="{E7504BF2-7386-4F6C-AFCC-00625D4F8A54}" dt="2022-10-04T04:34:30.257" v="299" actId="26606"/>
          <ac:spMkLst>
            <pc:docMk/>
            <pc:sldMk cId="613223913" sldId="383"/>
            <ac:spMk id="19" creationId="{33CBE267-1877-479F-82F0-E4BAA5BCE76F}"/>
          </ac:spMkLst>
        </pc:spChg>
        <pc:spChg chg="add">
          <ac:chgData name="Sigmon,  Cole" userId="b4d882d6-42e4-429d-a415-54bb1cffbada" providerId="ADAL" clId="{E7504BF2-7386-4F6C-AFCC-00625D4F8A54}" dt="2022-10-04T04:34:30.257" v="299" actId="26606"/>
          <ac:spMkLst>
            <pc:docMk/>
            <pc:sldMk cId="613223913" sldId="383"/>
            <ac:spMk id="21" creationId="{F2EA12E3-1C9E-43D7-ABCC-C16A6ED4B0AE}"/>
          </ac:spMkLst>
        </pc:spChg>
        <pc:picChg chg="add mod">
          <ac:chgData name="Sigmon,  Cole" userId="b4d882d6-42e4-429d-a415-54bb1cffbada" providerId="ADAL" clId="{E7504BF2-7386-4F6C-AFCC-00625D4F8A54}" dt="2022-10-04T04:34:30.257" v="299" actId="26606"/>
          <ac:picMkLst>
            <pc:docMk/>
            <pc:sldMk cId="613223913" sldId="383"/>
            <ac:picMk id="4" creationId="{372A7007-6092-CA97-3FA5-FEA93357FBAD}"/>
          </ac:picMkLst>
        </pc:picChg>
        <pc:picChg chg="mod ord">
          <ac:chgData name="Sigmon,  Cole" userId="b4d882d6-42e4-429d-a415-54bb1cffbada" providerId="ADAL" clId="{E7504BF2-7386-4F6C-AFCC-00625D4F8A54}" dt="2022-10-04T04:34:30.257" v="299" actId="26606"/>
          <ac:picMkLst>
            <pc:docMk/>
            <pc:sldMk cId="613223913" sldId="383"/>
            <ac:picMk id="7" creationId="{1F677AB5-786C-4633-AA85-C1B4FB818A5C}"/>
          </ac:picMkLst>
        </pc:picChg>
        <pc:picChg chg="del">
          <ac:chgData name="Sigmon,  Cole" userId="b4d882d6-42e4-429d-a415-54bb1cffbada" providerId="ADAL" clId="{E7504BF2-7386-4F6C-AFCC-00625D4F8A54}" dt="2022-10-04T04:25:45.302" v="165" actId="478"/>
          <ac:picMkLst>
            <pc:docMk/>
            <pc:sldMk cId="613223913" sldId="383"/>
            <ac:picMk id="1026" creationId="{5C507827-2A42-4601-902F-3352767FC1A3}"/>
          </ac:picMkLst>
        </pc:picChg>
      </pc:sldChg>
      <pc:sldChg chg="modSp del mod">
        <pc:chgData name="Sigmon,  Cole" userId="b4d882d6-42e4-429d-a415-54bb1cffbada" providerId="ADAL" clId="{E7504BF2-7386-4F6C-AFCC-00625D4F8A54}" dt="2022-10-04T04:55:20.486" v="532" actId="47"/>
        <pc:sldMkLst>
          <pc:docMk/>
          <pc:sldMk cId="1756440427" sldId="384"/>
        </pc:sldMkLst>
        <pc:spChg chg="mod">
          <ac:chgData name="Sigmon,  Cole" userId="b4d882d6-42e4-429d-a415-54bb1cffbada" providerId="ADAL" clId="{E7504BF2-7386-4F6C-AFCC-00625D4F8A54}" dt="2022-10-04T04:36:21.748" v="378" actId="20577"/>
          <ac:spMkLst>
            <pc:docMk/>
            <pc:sldMk cId="1756440427" sldId="384"/>
            <ac:spMk id="2" creationId="{00000000-0000-0000-0000-000000000000}"/>
          </ac:spMkLst>
        </pc:spChg>
      </pc:sldChg>
      <pc:sldChg chg="modSp mod">
        <pc:chgData name="Sigmon,  Cole" userId="b4d882d6-42e4-429d-a415-54bb1cffbada" providerId="ADAL" clId="{E7504BF2-7386-4F6C-AFCC-00625D4F8A54}" dt="2022-10-04T04:36:31.031" v="379"/>
        <pc:sldMkLst>
          <pc:docMk/>
          <pc:sldMk cId="1267683766" sldId="386"/>
        </pc:sldMkLst>
        <pc:spChg chg="mod">
          <ac:chgData name="Sigmon,  Cole" userId="b4d882d6-42e4-429d-a415-54bb1cffbada" providerId="ADAL" clId="{E7504BF2-7386-4F6C-AFCC-00625D4F8A54}" dt="2022-10-04T04:36:31.031" v="379"/>
          <ac:spMkLst>
            <pc:docMk/>
            <pc:sldMk cId="1267683766" sldId="386"/>
            <ac:spMk id="2" creationId="{00000000-0000-0000-0000-000000000000}"/>
          </ac:spMkLst>
        </pc:spChg>
      </pc:sldChg>
      <pc:sldChg chg="modSp mod">
        <pc:chgData name="Sigmon,  Cole" userId="b4d882d6-42e4-429d-a415-54bb1cffbada" providerId="ADAL" clId="{E7504BF2-7386-4F6C-AFCC-00625D4F8A54}" dt="2022-10-04T04:37:08.561" v="380"/>
        <pc:sldMkLst>
          <pc:docMk/>
          <pc:sldMk cId="4199054085" sldId="387"/>
        </pc:sldMkLst>
        <pc:spChg chg="mod">
          <ac:chgData name="Sigmon,  Cole" userId="b4d882d6-42e4-429d-a415-54bb1cffbada" providerId="ADAL" clId="{E7504BF2-7386-4F6C-AFCC-00625D4F8A54}" dt="2022-10-04T04:37:08.561" v="380"/>
          <ac:spMkLst>
            <pc:docMk/>
            <pc:sldMk cId="4199054085" sldId="387"/>
            <ac:spMk id="2" creationId="{00000000-0000-0000-0000-000000000000}"/>
          </ac:spMkLst>
        </pc:spChg>
      </pc:sldChg>
      <pc:sldChg chg="addSp delSp modSp mod ord">
        <pc:chgData name="Sigmon,  Cole" userId="b4d882d6-42e4-429d-a415-54bb1cffbada" providerId="ADAL" clId="{E7504BF2-7386-4F6C-AFCC-00625D4F8A54}" dt="2022-10-05T13:26:06.216" v="891" actId="1076"/>
        <pc:sldMkLst>
          <pc:docMk/>
          <pc:sldMk cId="133275074" sldId="388"/>
        </pc:sldMkLst>
        <pc:spChg chg="del mod">
          <ac:chgData name="Sigmon,  Cole" userId="b4d882d6-42e4-429d-a415-54bb1cffbada" providerId="ADAL" clId="{E7504BF2-7386-4F6C-AFCC-00625D4F8A54}" dt="2022-10-05T13:25:55.485" v="889" actId="478"/>
          <ac:spMkLst>
            <pc:docMk/>
            <pc:sldMk cId="133275074" sldId="388"/>
            <ac:spMk id="2" creationId="{00000000-0000-0000-0000-000000000000}"/>
          </ac:spMkLst>
        </pc:spChg>
        <pc:spChg chg="add mod">
          <ac:chgData name="Sigmon,  Cole" userId="b4d882d6-42e4-429d-a415-54bb1cffbada" providerId="ADAL" clId="{E7504BF2-7386-4F6C-AFCC-00625D4F8A54}" dt="2022-10-05T13:26:03.382" v="890" actId="1076"/>
          <ac:spMkLst>
            <pc:docMk/>
            <pc:sldMk cId="133275074" sldId="388"/>
            <ac:spMk id="3" creationId="{454260AB-F91D-064D-6F98-C094A98C8C97}"/>
          </ac:spMkLst>
        </pc:spChg>
        <pc:picChg chg="mod">
          <ac:chgData name="Sigmon,  Cole" userId="b4d882d6-42e4-429d-a415-54bb1cffbada" providerId="ADAL" clId="{E7504BF2-7386-4F6C-AFCC-00625D4F8A54}" dt="2022-10-05T13:26:06.216" v="891" actId="1076"/>
          <ac:picMkLst>
            <pc:docMk/>
            <pc:sldMk cId="133275074" sldId="388"/>
            <ac:picMk id="11" creationId="{C2E9D950-913E-40C8-88B3-365DBABE3C71}"/>
          </ac:picMkLst>
        </pc:picChg>
      </pc:sldChg>
      <pc:sldChg chg="addSp delSp modSp mod ord">
        <pc:chgData name="Sigmon,  Cole" userId="b4d882d6-42e4-429d-a415-54bb1cffbada" providerId="ADAL" clId="{E7504BF2-7386-4F6C-AFCC-00625D4F8A54}" dt="2022-10-05T13:25:13.055" v="883"/>
        <pc:sldMkLst>
          <pc:docMk/>
          <pc:sldMk cId="1414056271" sldId="389"/>
        </pc:sldMkLst>
        <pc:spChg chg="add del mod">
          <ac:chgData name="Sigmon,  Cole" userId="b4d882d6-42e4-429d-a415-54bb1cffbada" providerId="ADAL" clId="{E7504BF2-7386-4F6C-AFCC-00625D4F8A54}" dt="2022-10-05T12:59:28.428" v="740" actId="478"/>
          <ac:spMkLst>
            <pc:docMk/>
            <pc:sldMk cId="1414056271" sldId="389"/>
            <ac:spMk id="5" creationId="{2152FA93-134A-BF57-AC3F-636E50AD01D6}"/>
          </ac:spMkLst>
        </pc:spChg>
        <pc:spChg chg="add mod">
          <ac:chgData name="Sigmon,  Cole" userId="b4d882d6-42e4-429d-a415-54bb1cffbada" providerId="ADAL" clId="{E7504BF2-7386-4F6C-AFCC-00625D4F8A54}" dt="2022-10-05T13:24:40.824" v="879" actId="14100"/>
          <ac:spMkLst>
            <pc:docMk/>
            <pc:sldMk cId="1414056271" sldId="389"/>
            <ac:spMk id="7" creationId="{5721F04A-4B7B-8AA7-4DD2-7590920FB6B6}"/>
          </ac:spMkLst>
        </pc:spChg>
        <pc:spChg chg="add mod">
          <ac:chgData name="Sigmon,  Cole" userId="b4d882d6-42e4-429d-a415-54bb1cffbada" providerId="ADAL" clId="{E7504BF2-7386-4F6C-AFCC-00625D4F8A54}" dt="2022-10-05T13:04:15.797" v="877" actId="20577"/>
          <ac:spMkLst>
            <pc:docMk/>
            <pc:sldMk cId="1414056271" sldId="389"/>
            <ac:spMk id="8" creationId="{3BE2892E-4AE9-190A-A624-44CD9F7D3A8A}"/>
          </ac:spMkLst>
        </pc:spChg>
        <pc:graphicFrameChg chg="add del mod">
          <ac:chgData name="Sigmon,  Cole" userId="b4d882d6-42e4-429d-a415-54bb1cffbada" providerId="ADAL" clId="{E7504BF2-7386-4F6C-AFCC-00625D4F8A54}" dt="2022-10-05T12:59:08.096" v="735" actId="478"/>
          <ac:graphicFrameMkLst>
            <pc:docMk/>
            <pc:sldMk cId="1414056271" sldId="389"/>
            <ac:graphicFrameMk id="3" creationId="{00000000-0008-0000-0300-000002000000}"/>
          </ac:graphicFrameMkLst>
        </pc:graphicFrameChg>
        <pc:graphicFrameChg chg="add mod">
          <ac:chgData name="Sigmon,  Cole" userId="b4d882d6-42e4-429d-a415-54bb1cffbada" providerId="ADAL" clId="{E7504BF2-7386-4F6C-AFCC-00625D4F8A54}" dt="2022-10-05T13:01:52.627" v="744"/>
          <ac:graphicFrameMkLst>
            <pc:docMk/>
            <pc:sldMk cId="1414056271" sldId="389"/>
            <ac:graphicFrameMk id="6" creationId="{00000000-0008-0000-0300-000002000000}"/>
          </ac:graphicFrameMkLst>
        </pc:graphicFrameChg>
        <pc:graphicFrameChg chg="del">
          <ac:chgData name="Sigmon,  Cole" userId="b4d882d6-42e4-429d-a415-54bb1cffbada" providerId="ADAL" clId="{E7504BF2-7386-4F6C-AFCC-00625D4F8A54}" dt="2022-10-05T12:59:15.342" v="736" actId="478"/>
          <ac:graphicFrameMkLst>
            <pc:docMk/>
            <pc:sldMk cId="1414056271" sldId="389"/>
            <ac:graphicFrameMk id="9" creationId="{00000000-0008-0000-0300-000002000000}"/>
          </ac:graphicFrameMkLst>
        </pc:graphicFrameChg>
      </pc:sldChg>
      <pc:sldChg chg="del">
        <pc:chgData name="Sigmon,  Cole" userId="b4d882d6-42e4-429d-a415-54bb1cffbada" providerId="ADAL" clId="{E7504BF2-7386-4F6C-AFCC-00625D4F8A54}" dt="2022-10-04T04:53:09.627" v="531" actId="47"/>
        <pc:sldMkLst>
          <pc:docMk/>
          <pc:sldMk cId="3263537139" sldId="390"/>
        </pc:sldMkLst>
      </pc:sldChg>
      <pc:sldChg chg="del">
        <pc:chgData name="Sigmon,  Cole" userId="b4d882d6-42e4-429d-a415-54bb1cffbada" providerId="ADAL" clId="{E7504BF2-7386-4F6C-AFCC-00625D4F8A54}" dt="2022-10-04T04:38:38.901" v="384" actId="47"/>
        <pc:sldMkLst>
          <pc:docMk/>
          <pc:sldMk cId="2132440917" sldId="391"/>
        </pc:sldMkLst>
      </pc:sldChg>
      <pc:sldChg chg="addSp delSp modSp add mod delAnim modAnim">
        <pc:chgData name="Sigmon,  Cole" userId="b4d882d6-42e4-429d-a415-54bb1cffbada" providerId="ADAL" clId="{E7504BF2-7386-4F6C-AFCC-00625D4F8A54}" dt="2022-10-04T04:52:36.513" v="530"/>
        <pc:sldMkLst>
          <pc:docMk/>
          <pc:sldMk cId="2278499029" sldId="391"/>
        </pc:sldMkLst>
        <pc:spChg chg="mod">
          <ac:chgData name="Sigmon,  Cole" userId="b4d882d6-42e4-429d-a415-54bb1cffbada" providerId="ADAL" clId="{E7504BF2-7386-4F6C-AFCC-00625D4F8A54}" dt="2022-10-04T04:44:53.744" v="458" actId="20577"/>
          <ac:spMkLst>
            <pc:docMk/>
            <pc:sldMk cId="2278499029" sldId="391"/>
            <ac:spMk id="2" creationId="{00000000-0000-0000-0000-000000000000}"/>
          </ac:spMkLst>
        </pc:spChg>
        <pc:spChg chg="add del mod">
          <ac:chgData name="Sigmon,  Cole" userId="b4d882d6-42e4-429d-a415-54bb1cffbada" providerId="ADAL" clId="{E7504BF2-7386-4F6C-AFCC-00625D4F8A54}" dt="2022-10-04T04:49:50.984" v="465" actId="478"/>
          <ac:spMkLst>
            <pc:docMk/>
            <pc:sldMk cId="2278499029" sldId="391"/>
            <ac:spMk id="6" creationId="{CB70D01E-5C9B-DEFF-16CA-4775E4DAB2E7}"/>
          </ac:spMkLst>
        </pc:spChg>
        <pc:spChg chg="add mod">
          <ac:chgData name="Sigmon,  Cole" userId="b4d882d6-42e4-429d-a415-54bb1cffbada" providerId="ADAL" clId="{E7504BF2-7386-4F6C-AFCC-00625D4F8A54}" dt="2022-10-04T04:51:17.951" v="529" actId="1037"/>
          <ac:spMkLst>
            <pc:docMk/>
            <pc:sldMk cId="2278499029" sldId="391"/>
            <ac:spMk id="9" creationId="{07B4B973-AA5F-E2B0-CD47-7EBDDC9BE4B4}"/>
          </ac:spMkLst>
        </pc:spChg>
        <pc:picChg chg="del mod">
          <ac:chgData name="Sigmon,  Cole" userId="b4d882d6-42e4-429d-a415-54bb1cffbada" providerId="ADAL" clId="{E7504BF2-7386-4F6C-AFCC-00625D4F8A54}" dt="2022-10-04T04:44:32.363" v="407" actId="478"/>
          <ac:picMkLst>
            <pc:docMk/>
            <pc:sldMk cId="2278499029" sldId="391"/>
            <ac:picMk id="4" creationId="{80D3F44F-C84B-4F91-9ADA-97D821C8C390}"/>
          </ac:picMkLst>
        </pc:picChg>
        <pc:picChg chg="del mod">
          <ac:chgData name="Sigmon,  Cole" userId="b4d882d6-42e4-429d-a415-54bb1cffbada" providerId="ADAL" clId="{E7504BF2-7386-4F6C-AFCC-00625D4F8A54}" dt="2022-10-04T04:44:31.639" v="405" actId="478"/>
          <ac:picMkLst>
            <pc:docMk/>
            <pc:sldMk cId="2278499029" sldId="391"/>
            <ac:picMk id="5" creationId="{48404B1E-1C42-4C3B-952E-3007367242CF}"/>
          </ac:picMkLst>
        </pc:picChg>
        <pc:picChg chg="add mod">
          <ac:chgData name="Sigmon,  Cole" userId="b4d882d6-42e4-429d-a415-54bb1cffbada" providerId="ADAL" clId="{E7504BF2-7386-4F6C-AFCC-00625D4F8A54}" dt="2022-10-04T04:49:54.356" v="466" actId="1076"/>
          <ac:picMkLst>
            <pc:docMk/>
            <pc:sldMk cId="2278499029" sldId="391"/>
            <ac:picMk id="8" creationId="{4B39870C-340E-827C-35B2-776C72106914}"/>
          </ac:picMkLst>
        </pc:picChg>
      </pc:sldChg>
      <pc:sldChg chg="del">
        <pc:chgData name="Sigmon,  Cole" userId="b4d882d6-42e4-429d-a415-54bb1cffbada" providerId="ADAL" clId="{E7504BF2-7386-4F6C-AFCC-00625D4F8A54}" dt="2022-10-04T04:38:36.251" v="383" actId="47"/>
        <pc:sldMkLst>
          <pc:docMk/>
          <pc:sldMk cId="736004267" sldId="392"/>
        </pc:sldMkLst>
      </pc:sldChg>
      <pc:sldChg chg="modSp new del mod">
        <pc:chgData name="Sigmon,  Cole" userId="b4d882d6-42e4-429d-a415-54bb1cffbada" providerId="ADAL" clId="{E7504BF2-7386-4F6C-AFCC-00625D4F8A54}" dt="2022-10-05T13:35:41.262" v="900" actId="47"/>
        <pc:sldMkLst>
          <pc:docMk/>
          <pc:sldMk cId="2221351805" sldId="392"/>
        </pc:sldMkLst>
        <pc:spChg chg="mod">
          <ac:chgData name="Sigmon,  Cole" userId="b4d882d6-42e4-429d-a415-54bb1cffbada" providerId="ADAL" clId="{E7504BF2-7386-4F6C-AFCC-00625D4F8A54}" dt="2022-10-04T04:56:25.428" v="549" actId="20577"/>
          <ac:spMkLst>
            <pc:docMk/>
            <pc:sldMk cId="2221351805" sldId="392"/>
            <ac:spMk id="3" creationId="{1EEE83EE-B284-1F6E-33C4-572A5F55B756}"/>
          </ac:spMkLst>
        </pc:spChg>
      </pc:sldChg>
      <pc:sldChg chg="del">
        <pc:chgData name="Sigmon,  Cole" userId="b4d882d6-42e4-429d-a415-54bb1cffbada" providerId="ADAL" clId="{E7504BF2-7386-4F6C-AFCC-00625D4F8A54}" dt="2022-10-04T04:38:34.190" v="382" actId="47"/>
        <pc:sldMkLst>
          <pc:docMk/>
          <pc:sldMk cId="1232711864" sldId="393"/>
        </pc:sldMkLst>
      </pc:sldChg>
      <pc:sldChg chg="del">
        <pc:chgData name="Sigmon,  Cole" userId="b4d882d6-42e4-429d-a415-54bb1cffbada" providerId="ADAL" clId="{E7504BF2-7386-4F6C-AFCC-00625D4F8A54}" dt="2022-10-04T04:39:00.433" v="387" actId="47"/>
        <pc:sldMkLst>
          <pc:docMk/>
          <pc:sldMk cId="3401833478" sldId="394"/>
        </pc:sldMkLst>
      </pc:sldChg>
      <pc:sldChg chg="del">
        <pc:chgData name="Sigmon,  Cole" userId="b4d882d6-42e4-429d-a415-54bb1cffbada" providerId="ADAL" clId="{E7504BF2-7386-4F6C-AFCC-00625D4F8A54}" dt="2022-10-04T04:39:00.433" v="387" actId="47"/>
        <pc:sldMkLst>
          <pc:docMk/>
          <pc:sldMk cId="1602307979" sldId="395"/>
        </pc:sldMkLst>
      </pc:sldChg>
      <pc:sldChg chg="delSp modSp add mod delAnim">
        <pc:chgData name="Sigmon,  Cole" userId="b4d882d6-42e4-429d-a415-54bb1cffbada" providerId="ADAL" clId="{E7504BF2-7386-4F6C-AFCC-00625D4F8A54}" dt="2022-10-05T13:28:12.986" v="894" actId="478"/>
        <pc:sldMkLst>
          <pc:docMk/>
          <pc:sldMk cId="3328960303" sldId="468"/>
        </pc:sldMkLst>
        <pc:spChg chg="mod">
          <ac:chgData name="Sigmon,  Cole" userId="b4d882d6-42e4-429d-a415-54bb1cffbada" providerId="ADAL" clId="{E7504BF2-7386-4F6C-AFCC-00625D4F8A54}" dt="2022-10-05T13:27:53.877" v="892"/>
          <ac:spMkLst>
            <pc:docMk/>
            <pc:sldMk cId="3328960303" sldId="468"/>
            <ac:spMk id="2" creationId="{1AC1C3A8-06DC-43C9-92A7-29C89DBBEB78}"/>
          </ac:spMkLst>
        </pc:spChg>
        <pc:grpChg chg="del">
          <ac:chgData name="Sigmon,  Cole" userId="b4d882d6-42e4-429d-a415-54bb1cffbada" providerId="ADAL" clId="{E7504BF2-7386-4F6C-AFCC-00625D4F8A54}" dt="2022-10-05T13:28:04.472" v="893" actId="478"/>
          <ac:grpSpMkLst>
            <pc:docMk/>
            <pc:sldMk cId="3328960303" sldId="468"/>
            <ac:grpSpMk id="9" creationId="{A0BAE97C-AED1-4F54-9CDA-2C65B0F03831}"/>
          </ac:grpSpMkLst>
        </pc:grpChg>
        <pc:grpChg chg="del">
          <ac:chgData name="Sigmon,  Cole" userId="b4d882d6-42e4-429d-a415-54bb1cffbada" providerId="ADAL" clId="{E7504BF2-7386-4F6C-AFCC-00625D4F8A54}" dt="2022-10-05T13:28:12.986" v="894" actId="478"/>
          <ac:grpSpMkLst>
            <pc:docMk/>
            <pc:sldMk cId="3328960303" sldId="468"/>
            <ac:grpSpMk id="16" creationId="{55EE1C58-7C64-49A3-9A56-D4C8097EB33E}"/>
          </ac:grpSpMkLst>
        </pc:grpChg>
        <pc:cxnChg chg="mod">
          <ac:chgData name="Sigmon,  Cole" userId="b4d882d6-42e4-429d-a415-54bb1cffbada" providerId="ADAL" clId="{E7504BF2-7386-4F6C-AFCC-00625D4F8A54}" dt="2022-10-05T13:28:04.472" v="893" actId="478"/>
          <ac:cxnSpMkLst>
            <pc:docMk/>
            <pc:sldMk cId="3328960303" sldId="468"/>
            <ac:cxnSpMk id="14" creationId="{233B9CF0-CB10-4E6A-AD7A-B3DEC78B9CF9}"/>
          </ac:cxnSpMkLst>
        </pc:cxnChg>
        <pc:cxnChg chg="mod">
          <ac:chgData name="Sigmon,  Cole" userId="b4d882d6-42e4-429d-a415-54bb1cffbada" providerId="ADAL" clId="{E7504BF2-7386-4F6C-AFCC-00625D4F8A54}" dt="2022-10-05T13:28:12.986" v="894" actId="478"/>
          <ac:cxnSpMkLst>
            <pc:docMk/>
            <pc:sldMk cId="3328960303" sldId="468"/>
            <ac:cxnSpMk id="20" creationId="{257A0A3F-99DF-49E5-B5E6-BEEBC475E50B}"/>
          </ac:cxnSpMkLst>
        </pc:cxnChg>
      </pc:sldChg>
      <pc:sldChg chg="modSp del mod">
        <pc:chgData name="Sigmon,  Cole" userId="b4d882d6-42e4-429d-a415-54bb1cffbada" providerId="ADAL" clId="{E7504BF2-7386-4F6C-AFCC-00625D4F8A54}" dt="2022-10-05T12:43:41.560" v="732" actId="47"/>
        <pc:sldMkLst>
          <pc:docMk/>
          <pc:sldMk cId="2345457805" sldId="1448"/>
        </pc:sldMkLst>
        <pc:spChg chg="mod">
          <ac:chgData name="Sigmon,  Cole" userId="b4d882d6-42e4-429d-a415-54bb1cffbada" providerId="ADAL" clId="{E7504BF2-7386-4F6C-AFCC-00625D4F8A54}" dt="2022-10-05T12:40:11.602" v="643" actId="20577"/>
          <ac:spMkLst>
            <pc:docMk/>
            <pc:sldMk cId="2345457805" sldId="1448"/>
            <ac:spMk id="6" creationId="{8504E1F1-3F8C-46C9-B5CA-3A139CCF30B3}"/>
          </ac:spMkLst>
        </pc:spChg>
      </pc:sldChg>
      <pc:sldChg chg="addSp delSp modSp add mod delAnim">
        <pc:chgData name="Sigmon,  Cole" userId="b4d882d6-42e4-429d-a415-54bb1cffbada" providerId="ADAL" clId="{E7504BF2-7386-4F6C-AFCC-00625D4F8A54}" dt="2022-10-05T12:43:37.189" v="731" actId="20577"/>
        <pc:sldMkLst>
          <pc:docMk/>
          <pc:sldMk cId="1308710406" sldId="1449"/>
        </pc:sldMkLst>
        <pc:spChg chg="mod">
          <ac:chgData name="Sigmon,  Cole" userId="b4d882d6-42e4-429d-a415-54bb1cffbada" providerId="ADAL" clId="{E7504BF2-7386-4F6C-AFCC-00625D4F8A54}" dt="2022-10-05T12:43:37.189" v="731" actId="20577"/>
          <ac:spMkLst>
            <pc:docMk/>
            <pc:sldMk cId="1308710406" sldId="1449"/>
            <ac:spMk id="2" creationId="{00000000-0000-0000-0000-000000000000}"/>
          </ac:spMkLst>
        </pc:spChg>
        <pc:spChg chg="del">
          <ac:chgData name="Sigmon,  Cole" userId="b4d882d6-42e4-429d-a415-54bb1cffbada" providerId="ADAL" clId="{E7504BF2-7386-4F6C-AFCC-00625D4F8A54}" dt="2022-10-05T12:42:33.186" v="646" actId="478"/>
          <ac:spMkLst>
            <pc:docMk/>
            <pc:sldMk cId="1308710406" sldId="1449"/>
            <ac:spMk id="9" creationId="{07B4B973-AA5F-E2B0-CD47-7EBDDC9BE4B4}"/>
          </ac:spMkLst>
        </pc:spChg>
        <pc:picChg chg="add mod">
          <ac:chgData name="Sigmon,  Cole" userId="b4d882d6-42e4-429d-a415-54bb1cffbada" providerId="ADAL" clId="{E7504BF2-7386-4F6C-AFCC-00625D4F8A54}" dt="2022-10-05T12:42:43.866" v="647"/>
          <ac:picMkLst>
            <pc:docMk/>
            <pc:sldMk cId="1308710406" sldId="1449"/>
            <ac:picMk id="3" creationId="{E97C38FB-3AAA-0412-B54B-8460674FA70A}"/>
          </ac:picMkLst>
        </pc:picChg>
        <pc:picChg chg="del">
          <ac:chgData name="Sigmon,  Cole" userId="b4d882d6-42e4-429d-a415-54bb1cffbada" providerId="ADAL" clId="{E7504BF2-7386-4F6C-AFCC-00625D4F8A54}" dt="2022-10-05T12:42:31.999" v="645" actId="478"/>
          <ac:picMkLst>
            <pc:docMk/>
            <pc:sldMk cId="1308710406" sldId="1449"/>
            <ac:picMk id="8" creationId="{4B39870C-340E-827C-35B2-776C72106914}"/>
          </ac:picMkLst>
        </pc:picChg>
      </pc:sldChg>
      <pc:sldChg chg="delSp modSp add mod setBg delDesignElem">
        <pc:chgData name="Sigmon,  Cole" userId="b4d882d6-42e4-429d-a415-54bb1cffbada" providerId="ADAL" clId="{E7504BF2-7386-4F6C-AFCC-00625D4F8A54}" dt="2022-10-05T13:39:47.056" v="1116" actId="6549"/>
        <pc:sldMkLst>
          <pc:docMk/>
          <pc:sldMk cId="1987604650" sldId="1450"/>
        </pc:sldMkLst>
        <pc:spChg chg="mod">
          <ac:chgData name="Sigmon,  Cole" userId="b4d882d6-42e4-429d-a415-54bb1cffbada" providerId="ADAL" clId="{E7504BF2-7386-4F6C-AFCC-00625D4F8A54}" dt="2022-10-05T13:38:20.032" v="909" actId="20577"/>
          <ac:spMkLst>
            <pc:docMk/>
            <pc:sldMk cId="1987604650" sldId="1450"/>
            <ac:spMk id="2" creationId="{00000000-0000-0000-0000-000000000000}"/>
          </ac:spMkLst>
        </pc:spChg>
        <pc:spChg chg="mod">
          <ac:chgData name="Sigmon,  Cole" userId="b4d882d6-42e4-429d-a415-54bb1cffbada" providerId="ADAL" clId="{E7504BF2-7386-4F6C-AFCC-00625D4F8A54}" dt="2022-10-05T13:39:47.056" v="1116" actId="6549"/>
          <ac:spMkLst>
            <pc:docMk/>
            <pc:sldMk cId="1987604650" sldId="1450"/>
            <ac:spMk id="3" creationId="{00000000-0000-0000-0000-000000000000}"/>
          </ac:spMkLst>
        </pc:spChg>
        <pc:spChg chg="del">
          <ac:chgData name="Sigmon,  Cole" userId="b4d882d6-42e4-429d-a415-54bb1cffbada" providerId="ADAL" clId="{E7504BF2-7386-4F6C-AFCC-00625D4F8A54}" dt="2022-10-05T13:38:16.140" v="902"/>
          <ac:spMkLst>
            <pc:docMk/>
            <pc:sldMk cId="1987604650" sldId="1450"/>
            <ac:spMk id="19" creationId="{33CBE267-1877-479F-82F0-E4BAA5BCE76F}"/>
          </ac:spMkLst>
        </pc:spChg>
        <pc:spChg chg="del">
          <ac:chgData name="Sigmon,  Cole" userId="b4d882d6-42e4-429d-a415-54bb1cffbada" providerId="ADAL" clId="{E7504BF2-7386-4F6C-AFCC-00625D4F8A54}" dt="2022-10-05T13:38:16.140" v="902"/>
          <ac:spMkLst>
            <pc:docMk/>
            <pc:sldMk cId="1987604650" sldId="1450"/>
            <ac:spMk id="21" creationId="{F2EA12E3-1C9E-43D7-ABCC-C16A6ED4B0AE}"/>
          </ac:spMkLst>
        </pc:spChg>
      </pc:sldChg>
      <pc:sldMasterChg chg="delSldLayout">
        <pc:chgData name="Sigmon,  Cole" userId="b4d882d6-42e4-429d-a415-54bb1cffbada" providerId="ADAL" clId="{E7504BF2-7386-4F6C-AFCC-00625D4F8A54}" dt="2022-10-05T12:43:41.560" v="732" actId="47"/>
        <pc:sldMasterMkLst>
          <pc:docMk/>
          <pc:sldMasterMk cId="4014158543" sldId="2147483648"/>
        </pc:sldMasterMkLst>
        <pc:sldLayoutChg chg="del">
          <pc:chgData name="Sigmon,  Cole" userId="b4d882d6-42e4-429d-a415-54bb1cffbada" providerId="ADAL" clId="{E7504BF2-7386-4F6C-AFCC-00625D4F8A54}" dt="2022-10-05T12:43:41.560" v="732" actId="47"/>
          <pc:sldLayoutMkLst>
            <pc:docMk/>
            <pc:sldMasterMk cId="4014158543" sldId="2147483648"/>
            <pc:sldLayoutMk cId="32086211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cityofboulder-my.sharepoint.com/personal/sigmc1_bouldercolorado_gov/Documents/WWTF%20Data/Effluent%20Ammonia%20and%20Nitrate%20Performance%20versus%202017%20limi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69743866672185E-2"/>
          <c:y val="0.24156181692055645"/>
          <c:w val="0.82381832279576372"/>
          <c:h val="0.52378334201814492"/>
        </c:manualLayout>
      </c:layout>
      <c:lineChart>
        <c:grouping val="standard"/>
        <c:varyColors val="0"/>
        <c:ser>
          <c:idx val="2"/>
          <c:order val="0"/>
          <c:tx>
            <c:strRef>
              <c:f>Sheet1!$E$4:$E$5</c:f>
              <c:strCache>
                <c:ptCount val="2"/>
                <c:pt idx="0">
                  <c:v>Effluent Nitrate</c:v>
                </c:pt>
                <c:pt idx="1">
                  <c:v>mg/L as 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numRef>
              <c:f>Sheet1!$B$6:$B$5515</c:f>
              <c:numCache>
                <c:formatCode>m/d/yyyy</c:formatCode>
                <c:ptCount val="5510"/>
                <c:pt idx="0">
                  <c:v>39295</c:v>
                </c:pt>
                <c:pt idx="1">
                  <c:v>39296</c:v>
                </c:pt>
                <c:pt idx="2">
                  <c:v>39297</c:v>
                </c:pt>
                <c:pt idx="3">
                  <c:v>39298</c:v>
                </c:pt>
                <c:pt idx="4">
                  <c:v>39299</c:v>
                </c:pt>
                <c:pt idx="5">
                  <c:v>39300</c:v>
                </c:pt>
                <c:pt idx="6">
                  <c:v>39301</c:v>
                </c:pt>
                <c:pt idx="7">
                  <c:v>39302</c:v>
                </c:pt>
                <c:pt idx="8">
                  <c:v>39303</c:v>
                </c:pt>
                <c:pt idx="9">
                  <c:v>39304</c:v>
                </c:pt>
                <c:pt idx="10">
                  <c:v>39305</c:v>
                </c:pt>
                <c:pt idx="11">
                  <c:v>39306</c:v>
                </c:pt>
                <c:pt idx="12">
                  <c:v>39307</c:v>
                </c:pt>
                <c:pt idx="13">
                  <c:v>39308</c:v>
                </c:pt>
                <c:pt idx="14">
                  <c:v>39309</c:v>
                </c:pt>
                <c:pt idx="15">
                  <c:v>39310</c:v>
                </c:pt>
                <c:pt idx="16">
                  <c:v>39311</c:v>
                </c:pt>
                <c:pt idx="17">
                  <c:v>39312</c:v>
                </c:pt>
                <c:pt idx="18">
                  <c:v>39313</c:v>
                </c:pt>
                <c:pt idx="19">
                  <c:v>39314</c:v>
                </c:pt>
                <c:pt idx="20">
                  <c:v>39315</c:v>
                </c:pt>
                <c:pt idx="21">
                  <c:v>39316</c:v>
                </c:pt>
                <c:pt idx="22">
                  <c:v>39317</c:v>
                </c:pt>
                <c:pt idx="23">
                  <c:v>39318</c:v>
                </c:pt>
                <c:pt idx="24">
                  <c:v>39319</c:v>
                </c:pt>
                <c:pt idx="25">
                  <c:v>39320</c:v>
                </c:pt>
                <c:pt idx="26">
                  <c:v>39321</c:v>
                </c:pt>
                <c:pt idx="27">
                  <c:v>39322</c:v>
                </c:pt>
                <c:pt idx="28">
                  <c:v>39323</c:v>
                </c:pt>
                <c:pt idx="29">
                  <c:v>39324</c:v>
                </c:pt>
                <c:pt idx="30">
                  <c:v>39325</c:v>
                </c:pt>
                <c:pt idx="31">
                  <c:v>39326</c:v>
                </c:pt>
                <c:pt idx="32">
                  <c:v>39327</c:v>
                </c:pt>
                <c:pt idx="33">
                  <c:v>39328</c:v>
                </c:pt>
                <c:pt idx="34">
                  <c:v>39329</c:v>
                </c:pt>
                <c:pt idx="35">
                  <c:v>39330</c:v>
                </c:pt>
                <c:pt idx="36">
                  <c:v>39331</c:v>
                </c:pt>
                <c:pt idx="37">
                  <c:v>39332</c:v>
                </c:pt>
                <c:pt idx="38">
                  <c:v>39333</c:v>
                </c:pt>
                <c:pt idx="39">
                  <c:v>39334</c:v>
                </c:pt>
                <c:pt idx="40">
                  <c:v>39335</c:v>
                </c:pt>
                <c:pt idx="41">
                  <c:v>39336</c:v>
                </c:pt>
                <c:pt idx="42">
                  <c:v>39337</c:v>
                </c:pt>
                <c:pt idx="43">
                  <c:v>39338</c:v>
                </c:pt>
                <c:pt idx="44">
                  <c:v>39339</c:v>
                </c:pt>
                <c:pt idx="45">
                  <c:v>39340</c:v>
                </c:pt>
                <c:pt idx="46">
                  <c:v>39341</c:v>
                </c:pt>
                <c:pt idx="47">
                  <c:v>39342</c:v>
                </c:pt>
                <c:pt idx="48">
                  <c:v>39343</c:v>
                </c:pt>
                <c:pt idx="49">
                  <c:v>39344</c:v>
                </c:pt>
                <c:pt idx="50">
                  <c:v>39345</c:v>
                </c:pt>
                <c:pt idx="51">
                  <c:v>39346</c:v>
                </c:pt>
                <c:pt idx="52">
                  <c:v>39347</c:v>
                </c:pt>
                <c:pt idx="53">
                  <c:v>39348</c:v>
                </c:pt>
                <c:pt idx="54">
                  <c:v>39349</c:v>
                </c:pt>
                <c:pt idx="55">
                  <c:v>39350</c:v>
                </c:pt>
                <c:pt idx="56">
                  <c:v>39351</c:v>
                </c:pt>
                <c:pt idx="57">
                  <c:v>39352</c:v>
                </c:pt>
                <c:pt idx="58">
                  <c:v>39353</c:v>
                </c:pt>
                <c:pt idx="59">
                  <c:v>39354</c:v>
                </c:pt>
                <c:pt idx="60">
                  <c:v>39355</c:v>
                </c:pt>
                <c:pt idx="61">
                  <c:v>39356</c:v>
                </c:pt>
                <c:pt idx="62">
                  <c:v>39357</c:v>
                </c:pt>
                <c:pt idx="63">
                  <c:v>39358</c:v>
                </c:pt>
                <c:pt idx="64">
                  <c:v>39359</c:v>
                </c:pt>
                <c:pt idx="65">
                  <c:v>39360</c:v>
                </c:pt>
                <c:pt idx="66">
                  <c:v>39361</c:v>
                </c:pt>
                <c:pt idx="67">
                  <c:v>39362</c:v>
                </c:pt>
                <c:pt idx="68">
                  <c:v>39363</c:v>
                </c:pt>
                <c:pt idx="69">
                  <c:v>39364</c:v>
                </c:pt>
                <c:pt idx="70">
                  <c:v>39365</c:v>
                </c:pt>
                <c:pt idx="71">
                  <c:v>39366</c:v>
                </c:pt>
                <c:pt idx="72">
                  <c:v>39367</c:v>
                </c:pt>
                <c:pt idx="73">
                  <c:v>39368</c:v>
                </c:pt>
                <c:pt idx="74">
                  <c:v>39369</c:v>
                </c:pt>
                <c:pt idx="75">
                  <c:v>39370</c:v>
                </c:pt>
                <c:pt idx="76">
                  <c:v>39371</c:v>
                </c:pt>
                <c:pt idx="77">
                  <c:v>39372</c:v>
                </c:pt>
                <c:pt idx="78">
                  <c:v>39373</c:v>
                </c:pt>
                <c:pt idx="79">
                  <c:v>39374</c:v>
                </c:pt>
                <c:pt idx="80">
                  <c:v>39375</c:v>
                </c:pt>
                <c:pt idx="81">
                  <c:v>39376</c:v>
                </c:pt>
                <c:pt idx="82">
                  <c:v>39377</c:v>
                </c:pt>
                <c:pt idx="83">
                  <c:v>39378</c:v>
                </c:pt>
                <c:pt idx="84">
                  <c:v>39379</c:v>
                </c:pt>
                <c:pt idx="85">
                  <c:v>39380</c:v>
                </c:pt>
                <c:pt idx="86">
                  <c:v>39381</c:v>
                </c:pt>
                <c:pt idx="87">
                  <c:v>39382</c:v>
                </c:pt>
                <c:pt idx="88">
                  <c:v>39383</c:v>
                </c:pt>
                <c:pt idx="89">
                  <c:v>39384</c:v>
                </c:pt>
                <c:pt idx="90">
                  <c:v>39385</c:v>
                </c:pt>
                <c:pt idx="91">
                  <c:v>39386</c:v>
                </c:pt>
                <c:pt idx="92">
                  <c:v>39387</c:v>
                </c:pt>
                <c:pt idx="93">
                  <c:v>39388</c:v>
                </c:pt>
                <c:pt idx="94">
                  <c:v>39389</c:v>
                </c:pt>
                <c:pt idx="95">
                  <c:v>39390</c:v>
                </c:pt>
                <c:pt idx="96">
                  <c:v>39391</c:v>
                </c:pt>
                <c:pt idx="97">
                  <c:v>39392</c:v>
                </c:pt>
                <c:pt idx="98">
                  <c:v>39393</c:v>
                </c:pt>
                <c:pt idx="99">
                  <c:v>39394</c:v>
                </c:pt>
                <c:pt idx="100">
                  <c:v>39395</c:v>
                </c:pt>
                <c:pt idx="101">
                  <c:v>39396</c:v>
                </c:pt>
                <c:pt idx="102">
                  <c:v>39397</c:v>
                </c:pt>
                <c:pt idx="103">
                  <c:v>39398</c:v>
                </c:pt>
                <c:pt idx="104">
                  <c:v>39399</c:v>
                </c:pt>
                <c:pt idx="105">
                  <c:v>39400</c:v>
                </c:pt>
                <c:pt idx="106">
                  <c:v>39401</c:v>
                </c:pt>
                <c:pt idx="107">
                  <c:v>39402</c:v>
                </c:pt>
                <c:pt idx="108">
                  <c:v>39403</c:v>
                </c:pt>
                <c:pt idx="109">
                  <c:v>39404</c:v>
                </c:pt>
                <c:pt idx="110">
                  <c:v>39405</c:v>
                </c:pt>
                <c:pt idx="111">
                  <c:v>39406</c:v>
                </c:pt>
                <c:pt idx="112">
                  <c:v>39407</c:v>
                </c:pt>
                <c:pt idx="113">
                  <c:v>39408</c:v>
                </c:pt>
                <c:pt idx="114">
                  <c:v>39409</c:v>
                </c:pt>
                <c:pt idx="115">
                  <c:v>39410</c:v>
                </c:pt>
                <c:pt idx="116">
                  <c:v>39411</c:v>
                </c:pt>
                <c:pt idx="117">
                  <c:v>39412</c:v>
                </c:pt>
                <c:pt idx="118">
                  <c:v>39413</c:v>
                </c:pt>
                <c:pt idx="119">
                  <c:v>39414</c:v>
                </c:pt>
                <c:pt idx="120">
                  <c:v>39415</c:v>
                </c:pt>
                <c:pt idx="121">
                  <c:v>39416</c:v>
                </c:pt>
                <c:pt idx="122">
                  <c:v>39417</c:v>
                </c:pt>
                <c:pt idx="123">
                  <c:v>39418</c:v>
                </c:pt>
                <c:pt idx="124">
                  <c:v>39419</c:v>
                </c:pt>
                <c:pt idx="125">
                  <c:v>39420</c:v>
                </c:pt>
                <c:pt idx="126">
                  <c:v>39421</c:v>
                </c:pt>
                <c:pt idx="127">
                  <c:v>39422</c:v>
                </c:pt>
                <c:pt idx="128">
                  <c:v>39423</c:v>
                </c:pt>
                <c:pt idx="129">
                  <c:v>39424</c:v>
                </c:pt>
                <c:pt idx="130">
                  <c:v>39425</c:v>
                </c:pt>
                <c:pt idx="131">
                  <c:v>39426</c:v>
                </c:pt>
                <c:pt idx="132">
                  <c:v>39427</c:v>
                </c:pt>
                <c:pt idx="133">
                  <c:v>39428</c:v>
                </c:pt>
                <c:pt idx="134">
                  <c:v>39429</c:v>
                </c:pt>
                <c:pt idx="135">
                  <c:v>39430</c:v>
                </c:pt>
                <c:pt idx="136">
                  <c:v>39431</c:v>
                </c:pt>
                <c:pt idx="137">
                  <c:v>39432</c:v>
                </c:pt>
                <c:pt idx="138">
                  <c:v>39433</c:v>
                </c:pt>
                <c:pt idx="139">
                  <c:v>39434</c:v>
                </c:pt>
                <c:pt idx="140">
                  <c:v>39435</c:v>
                </c:pt>
                <c:pt idx="141">
                  <c:v>39436</c:v>
                </c:pt>
                <c:pt idx="142">
                  <c:v>39437</c:v>
                </c:pt>
                <c:pt idx="143">
                  <c:v>39438</c:v>
                </c:pt>
                <c:pt idx="144">
                  <c:v>39439</c:v>
                </c:pt>
                <c:pt idx="145">
                  <c:v>39440</c:v>
                </c:pt>
                <c:pt idx="146">
                  <c:v>39441</c:v>
                </c:pt>
                <c:pt idx="147">
                  <c:v>39442</c:v>
                </c:pt>
                <c:pt idx="148">
                  <c:v>39443</c:v>
                </c:pt>
                <c:pt idx="149">
                  <c:v>39444</c:v>
                </c:pt>
                <c:pt idx="150">
                  <c:v>39445</c:v>
                </c:pt>
                <c:pt idx="151">
                  <c:v>39446</c:v>
                </c:pt>
                <c:pt idx="152">
                  <c:v>39447</c:v>
                </c:pt>
                <c:pt idx="153">
                  <c:v>39448</c:v>
                </c:pt>
                <c:pt idx="154">
                  <c:v>39449</c:v>
                </c:pt>
                <c:pt idx="155">
                  <c:v>39450</c:v>
                </c:pt>
                <c:pt idx="156">
                  <c:v>39451</c:v>
                </c:pt>
                <c:pt idx="157">
                  <c:v>39452</c:v>
                </c:pt>
                <c:pt idx="158">
                  <c:v>39453</c:v>
                </c:pt>
                <c:pt idx="159">
                  <c:v>39454</c:v>
                </c:pt>
                <c:pt idx="160">
                  <c:v>39455</c:v>
                </c:pt>
                <c:pt idx="161">
                  <c:v>39456</c:v>
                </c:pt>
                <c:pt idx="162">
                  <c:v>39457</c:v>
                </c:pt>
                <c:pt idx="163">
                  <c:v>39458</c:v>
                </c:pt>
                <c:pt idx="164">
                  <c:v>39459</c:v>
                </c:pt>
                <c:pt idx="165">
                  <c:v>39460</c:v>
                </c:pt>
                <c:pt idx="166">
                  <c:v>39461</c:v>
                </c:pt>
                <c:pt idx="167">
                  <c:v>39462</c:v>
                </c:pt>
                <c:pt idx="168">
                  <c:v>39463</c:v>
                </c:pt>
                <c:pt idx="169">
                  <c:v>39464</c:v>
                </c:pt>
                <c:pt idx="170">
                  <c:v>39465</c:v>
                </c:pt>
                <c:pt idx="171">
                  <c:v>39466</c:v>
                </c:pt>
                <c:pt idx="172">
                  <c:v>39467</c:v>
                </c:pt>
                <c:pt idx="173">
                  <c:v>39468</c:v>
                </c:pt>
                <c:pt idx="174">
                  <c:v>39469</c:v>
                </c:pt>
                <c:pt idx="175">
                  <c:v>39470</c:v>
                </c:pt>
                <c:pt idx="176">
                  <c:v>39471</c:v>
                </c:pt>
                <c:pt idx="177">
                  <c:v>39472</c:v>
                </c:pt>
                <c:pt idx="178">
                  <c:v>39473</c:v>
                </c:pt>
                <c:pt idx="179">
                  <c:v>39474</c:v>
                </c:pt>
                <c:pt idx="180">
                  <c:v>39475</c:v>
                </c:pt>
                <c:pt idx="181">
                  <c:v>39476</c:v>
                </c:pt>
                <c:pt idx="182">
                  <c:v>39477</c:v>
                </c:pt>
                <c:pt idx="183">
                  <c:v>39478</c:v>
                </c:pt>
                <c:pt idx="184">
                  <c:v>39479</c:v>
                </c:pt>
                <c:pt idx="185">
                  <c:v>39480</c:v>
                </c:pt>
                <c:pt idx="186">
                  <c:v>39481</c:v>
                </c:pt>
                <c:pt idx="187">
                  <c:v>39482</c:v>
                </c:pt>
                <c:pt idx="188">
                  <c:v>39483</c:v>
                </c:pt>
                <c:pt idx="189">
                  <c:v>39484</c:v>
                </c:pt>
                <c:pt idx="190">
                  <c:v>39485</c:v>
                </c:pt>
                <c:pt idx="191">
                  <c:v>39486</c:v>
                </c:pt>
                <c:pt idx="192">
                  <c:v>39487</c:v>
                </c:pt>
                <c:pt idx="193">
                  <c:v>39488</c:v>
                </c:pt>
                <c:pt idx="194">
                  <c:v>39489</c:v>
                </c:pt>
                <c:pt idx="195">
                  <c:v>39490</c:v>
                </c:pt>
                <c:pt idx="196">
                  <c:v>39491</c:v>
                </c:pt>
                <c:pt idx="197">
                  <c:v>39492</c:v>
                </c:pt>
                <c:pt idx="198">
                  <c:v>39493</c:v>
                </c:pt>
                <c:pt idx="199">
                  <c:v>39494</c:v>
                </c:pt>
                <c:pt idx="200">
                  <c:v>39495</c:v>
                </c:pt>
                <c:pt idx="201">
                  <c:v>39496</c:v>
                </c:pt>
                <c:pt idx="202">
                  <c:v>39497</c:v>
                </c:pt>
                <c:pt idx="203">
                  <c:v>39498</c:v>
                </c:pt>
                <c:pt idx="204">
                  <c:v>39499</c:v>
                </c:pt>
                <c:pt idx="205">
                  <c:v>39500</c:v>
                </c:pt>
                <c:pt idx="206">
                  <c:v>39501</c:v>
                </c:pt>
                <c:pt idx="207">
                  <c:v>39502</c:v>
                </c:pt>
                <c:pt idx="208">
                  <c:v>39503</c:v>
                </c:pt>
                <c:pt idx="209">
                  <c:v>39504</c:v>
                </c:pt>
                <c:pt idx="210">
                  <c:v>39505</c:v>
                </c:pt>
                <c:pt idx="211">
                  <c:v>39506</c:v>
                </c:pt>
                <c:pt idx="212">
                  <c:v>39507</c:v>
                </c:pt>
                <c:pt idx="213">
                  <c:v>39508</c:v>
                </c:pt>
                <c:pt idx="214">
                  <c:v>39509</c:v>
                </c:pt>
                <c:pt idx="215">
                  <c:v>39510</c:v>
                </c:pt>
                <c:pt idx="216">
                  <c:v>39511</c:v>
                </c:pt>
                <c:pt idx="217">
                  <c:v>39512</c:v>
                </c:pt>
                <c:pt idx="218">
                  <c:v>39513</c:v>
                </c:pt>
                <c:pt idx="219">
                  <c:v>39514</c:v>
                </c:pt>
                <c:pt idx="220">
                  <c:v>39515</c:v>
                </c:pt>
                <c:pt idx="221">
                  <c:v>39516</c:v>
                </c:pt>
                <c:pt idx="222">
                  <c:v>39517</c:v>
                </c:pt>
                <c:pt idx="223">
                  <c:v>39518</c:v>
                </c:pt>
                <c:pt idx="224">
                  <c:v>39519</c:v>
                </c:pt>
                <c:pt idx="225">
                  <c:v>39520</c:v>
                </c:pt>
                <c:pt idx="226">
                  <c:v>39521</c:v>
                </c:pt>
                <c:pt idx="227">
                  <c:v>39522</c:v>
                </c:pt>
                <c:pt idx="228">
                  <c:v>39523</c:v>
                </c:pt>
                <c:pt idx="229">
                  <c:v>39524</c:v>
                </c:pt>
                <c:pt idx="230">
                  <c:v>39525</c:v>
                </c:pt>
                <c:pt idx="231">
                  <c:v>39526</c:v>
                </c:pt>
                <c:pt idx="232">
                  <c:v>39527</c:v>
                </c:pt>
                <c:pt idx="233">
                  <c:v>39528</c:v>
                </c:pt>
                <c:pt idx="234">
                  <c:v>39529</c:v>
                </c:pt>
                <c:pt idx="235">
                  <c:v>39530</c:v>
                </c:pt>
                <c:pt idx="236">
                  <c:v>39531</c:v>
                </c:pt>
                <c:pt idx="237">
                  <c:v>39532</c:v>
                </c:pt>
                <c:pt idx="238">
                  <c:v>39533</c:v>
                </c:pt>
                <c:pt idx="239">
                  <c:v>39534</c:v>
                </c:pt>
                <c:pt idx="240">
                  <c:v>39535</c:v>
                </c:pt>
                <c:pt idx="241">
                  <c:v>39536</c:v>
                </c:pt>
                <c:pt idx="242">
                  <c:v>39537</c:v>
                </c:pt>
                <c:pt idx="243">
                  <c:v>39538</c:v>
                </c:pt>
                <c:pt idx="244">
                  <c:v>39539</c:v>
                </c:pt>
                <c:pt idx="245">
                  <c:v>39540</c:v>
                </c:pt>
                <c:pt idx="246">
                  <c:v>39541</c:v>
                </c:pt>
                <c:pt idx="247">
                  <c:v>39542</c:v>
                </c:pt>
                <c:pt idx="248">
                  <c:v>39543</c:v>
                </c:pt>
                <c:pt idx="249">
                  <c:v>39544</c:v>
                </c:pt>
                <c:pt idx="250">
                  <c:v>39545</c:v>
                </c:pt>
                <c:pt idx="251">
                  <c:v>39546</c:v>
                </c:pt>
                <c:pt idx="252">
                  <c:v>39547</c:v>
                </c:pt>
                <c:pt idx="253">
                  <c:v>39548</c:v>
                </c:pt>
                <c:pt idx="254">
                  <c:v>39549</c:v>
                </c:pt>
                <c:pt idx="255">
                  <c:v>39550</c:v>
                </c:pt>
                <c:pt idx="256">
                  <c:v>39551</c:v>
                </c:pt>
                <c:pt idx="257">
                  <c:v>39552</c:v>
                </c:pt>
                <c:pt idx="258">
                  <c:v>39553</c:v>
                </c:pt>
                <c:pt idx="259">
                  <c:v>39554</c:v>
                </c:pt>
                <c:pt idx="260">
                  <c:v>39555</c:v>
                </c:pt>
                <c:pt idx="261">
                  <c:v>39556</c:v>
                </c:pt>
                <c:pt idx="262">
                  <c:v>39557</c:v>
                </c:pt>
                <c:pt idx="263">
                  <c:v>39558</c:v>
                </c:pt>
                <c:pt idx="264">
                  <c:v>39559</c:v>
                </c:pt>
                <c:pt idx="265">
                  <c:v>39560</c:v>
                </c:pt>
                <c:pt idx="266">
                  <c:v>39561</c:v>
                </c:pt>
                <c:pt idx="267">
                  <c:v>39562</c:v>
                </c:pt>
                <c:pt idx="268">
                  <c:v>39563</c:v>
                </c:pt>
                <c:pt idx="269">
                  <c:v>39564</c:v>
                </c:pt>
                <c:pt idx="270">
                  <c:v>39565</c:v>
                </c:pt>
                <c:pt idx="271">
                  <c:v>39566</c:v>
                </c:pt>
                <c:pt idx="272">
                  <c:v>39567</c:v>
                </c:pt>
                <c:pt idx="273">
                  <c:v>39568</c:v>
                </c:pt>
                <c:pt idx="274">
                  <c:v>39569</c:v>
                </c:pt>
                <c:pt idx="275">
                  <c:v>39570</c:v>
                </c:pt>
                <c:pt idx="276">
                  <c:v>39571</c:v>
                </c:pt>
                <c:pt idx="277">
                  <c:v>39572</c:v>
                </c:pt>
                <c:pt idx="278">
                  <c:v>39573</c:v>
                </c:pt>
                <c:pt idx="279">
                  <c:v>39574</c:v>
                </c:pt>
                <c:pt idx="280">
                  <c:v>39575</c:v>
                </c:pt>
                <c:pt idx="281">
                  <c:v>39576</c:v>
                </c:pt>
                <c:pt idx="282">
                  <c:v>39577</c:v>
                </c:pt>
                <c:pt idx="283">
                  <c:v>39578</c:v>
                </c:pt>
                <c:pt idx="284">
                  <c:v>39579</c:v>
                </c:pt>
                <c:pt idx="285">
                  <c:v>39580</c:v>
                </c:pt>
                <c:pt idx="286">
                  <c:v>39581</c:v>
                </c:pt>
                <c:pt idx="287">
                  <c:v>39582</c:v>
                </c:pt>
                <c:pt idx="288">
                  <c:v>39583</c:v>
                </c:pt>
                <c:pt idx="289">
                  <c:v>39584</c:v>
                </c:pt>
                <c:pt idx="290">
                  <c:v>39585</c:v>
                </c:pt>
                <c:pt idx="291">
                  <c:v>39586</c:v>
                </c:pt>
                <c:pt idx="292">
                  <c:v>39587</c:v>
                </c:pt>
                <c:pt idx="293">
                  <c:v>39588</c:v>
                </c:pt>
                <c:pt idx="294">
                  <c:v>39589</c:v>
                </c:pt>
                <c:pt idx="295">
                  <c:v>39590</c:v>
                </c:pt>
                <c:pt idx="296">
                  <c:v>39591</c:v>
                </c:pt>
                <c:pt idx="297">
                  <c:v>39592</c:v>
                </c:pt>
                <c:pt idx="298">
                  <c:v>39593</c:v>
                </c:pt>
                <c:pt idx="299">
                  <c:v>39594</c:v>
                </c:pt>
                <c:pt idx="300">
                  <c:v>39595</c:v>
                </c:pt>
                <c:pt idx="301">
                  <c:v>39596</c:v>
                </c:pt>
                <c:pt idx="302">
                  <c:v>39597</c:v>
                </c:pt>
                <c:pt idx="303">
                  <c:v>39598</c:v>
                </c:pt>
                <c:pt idx="304">
                  <c:v>39599</c:v>
                </c:pt>
                <c:pt idx="305">
                  <c:v>39600</c:v>
                </c:pt>
                <c:pt idx="306">
                  <c:v>39601</c:v>
                </c:pt>
                <c:pt idx="307">
                  <c:v>39602</c:v>
                </c:pt>
                <c:pt idx="308">
                  <c:v>39603</c:v>
                </c:pt>
                <c:pt idx="309">
                  <c:v>39604</c:v>
                </c:pt>
                <c:pt idx="310">
                  <c:v>39605</c:v>
                </c:pt>
                <c:pt idx="311">
                  <c:v>39606</c:v>
                </c:pt>
                <c:pt idx="312">
                  <c:v>39607</c:v>
                </c:pt>
                <c:pt idx="313">
                  <c:v>39608</c:v>
                </c:pt>
                <c:pt idx="314">
                  <c:v>39609</c:v>
                </c:pt>
                <c:pt idx="315">
                  <c:v>39610</c:v>
                </c:pt>
                <c:pt idx="316">
                  <c:v>39611</c:v>
                </c:pt>
                <c:pt idx="317">
                  <c:v>39612</c:v>
                </c:pt>
                <c:pt idx="318">
                  <c:v>39613</c:v>
                </c:pt>
                <c:pt idx="319">
                  <c:v>39614</c:v>
                </c:pt>
                <c:pt idx="320">
                  <c:v>39615</c:v>
                </c:pt>
                <c:pt idx="321">
                  <c:v>39616</c:v>
                </c:pt>
                <c:pt idx="322">
                  <c:v>39617</c:v>
                </c:pt>
                <c:pt idx="323">
                  <c:v>39618</c:v>
                </c:pt>
                <c:pt idx="324">
                  <c:v>39619</c:v>
                </c:pt>
                <c:pt idx="325">
                  <c:v>39620</c:v>
                </c:pt>
                <c:pt idx="326">
                  <c:v>39621</c:v>
                </c:pt>
                <c:pt idx="327">
                  <c:v>39622</c:v>
                </c:pt>
                <c:pt idx="328">
                  <c:v>39623</c:v>
                </c:pt>
                <c:pt idx="329">
                  <c:v>39624</c:v>
                </c:pt>
                <c:pt idx="330">
                  <c:v>39625</c:v>
                </c:pt>
                <c:pt idx="331">
                  <c:v>39626</c:v>
                </c:pt>
                <c:pt idx="332">
                  <c:v>39627</c:v>
                </c:pt>
                <c:pt idx="333">
                  <c:v>39628</c:v>
                </c:pt>
                <c:pt idx="334">
                  <c:v>39629</c:v>
                </c:pt>
                <c:pt idx="335">
                  <c:v>39630</c:v>
                </c:pt>
                <c:pt idx="336">
                  <c:v>39631</c:v>
                </c:pt>
                <c:pt idx="337">
                  <c:v>39632</c:v>
                </c:pt>
                <c:pt idx="338">
                  <c:v>39633</c:v>
                </c:pt>
                <c:pt idx="339">
                  <c:v>39634</c:v>
                </c:pt>
                <c:pt idx="340">
                  <c:v>39635</c:v>
                </c:pt>
                <c:pt idx="341">
                  <c:v>39636</c:v>
                </c:pt>
                <c:pt idx="342">
                  <c:v>39637</c:v>
                </c:pt>
                <c:pt idx="343">
                  <c:v>39638</c:v>
                </c:pt>
                <c:pt idx="344">
                  <c:v>39639</c:v>
                </c:pt>
                <c:pt idx="345">
                  <c:v>39640</c:v>
                </c:pt>
                <c:pt idx="346">
                  <c:v>39641</c:v>
                </c:pt>
                <c:pt idx="347">
                  <c:v>39642</c:v>
                </c:pt>
                <c:pt idx="348">
                  <c:v>39643</c:v>
                </c:pt>
                <c:pt idx="349">
                  <c:v>39644</c:v>
                </c:pt>
                <c:pt idx="350">
                  <c:v>39645</c:v>
                </c:pt>
                <c:pt idx="351">
                  <c:v>39646</c:v>
                </c:pt>
                <c:pt idx="352">
                  <c:v>39647</c:v>
                </c:pt>
                <c:pt idx="353">
                  <c:v>39648</c:v>
                </c:pt>
                <c:pt idx="354">
                  <c:v>39649</c:v>
                </c:pt>
                <c:pt idx="355">
                  <c:v>39650</c:v>
                </c:pt>
                <c:pt idx="356">
                  <c:v>39651</c:v>
                </c:pt>
                <c:pt idx="357">
                  <c:v>39652</c:v>
                </c:pt>
                <c:pt idx="358">
                  <c:v>39653</c:v>
                </c:pt>
                <c:pt idx="359">
                  <c:v>39654</c:v>
                </c:pt>
                <c:pt idx="360">
                  <c:v>39655</c:v>
                </c:pt>
                <c:pt idx="361">
                  <c:v>39656</c:v>
                </c:pt>
                <c:pt idx="362">
                  <c:v>39657</c:v>
                </c:pt>
                <c:pt idx="363">
                  <c:v>39658</c:v>
                </c:pt>
                <c:pt idx="364">
                  <c:v>39659</c:v>
                </c:pt>
                <c:pt idx="365">
                  <c:v>39660</c:v>
                </c:pt>
                <c:pt idx="366">
                  <c:v>39661</c:v>
                </c:pt>
                <c:pt idx="367">
                  <c:v>39662</c:v>
                </c:pt>
                <c:pt idx="368">
                  <c:v>39663</c:v>
                </c:pt>
                <c:pt idx="369">
                  <c:v>39664</c:v>
                </c:pt>
                <c:pt idx="370">
                  <c:v>39665</c:v>
                </c:pt>
                <c:pt idx="371">
                  <c:v>39666</c:v>
                </c:pt>
                <c:pt idx="372">
                  <c:v>39667</c:v>
                </c:pt>
                <c:pt idx="373">
                  <c:v>39668</c:v>
                </c:pt>
                <c:pt idx="374">
                  <c:v>39669</c:v>
                </c:pt>
                <c:pt idx="375">
                  <c:v>39670</c:v>
                </c:pt>
                <c:pt idx="376">
                  <c:v>39671</c:v>
                </c:pt>
                <c:pt idx="377">
                  <c:v>39672</c:v>
                </c:pt>
                <c:pt idx="378">
                  <c:v>39673</c:v>
                </c:pt>
                <c:pt idx="379">
                  <c:v>39674</c:v>
                </c:pt>
                <c:pt idx="380">
                  <c:v>39675</c:v>
                </c:pt>
                <c:pt idx="381">
                  <c:v>39676</c:v>
                </c:pt>
                <c:pt idx="382">
                  <c:v>39677</c:v>
                </c:pt>
                <c:pt idx="383">
                  <c:v>39678</c:v>
                </c:pt>
                <c:pt idx="384">
                  <c:v>39679</c:v>
                </c:pt>
                <c:pt idx="385">
                  <c:v>39680</c:v>
                </c:pt>
                <c:pt idx="386">
                  <c:v>39681</c:v>
                </c:pt>
                <c:pt idx="387">
                  <c:v>39682</c:v>
                </c:pt>
                <c:pt idx="388">
                  <c:v>39683</c:v>
                </c:pt>
                <c:pt idx="389">
                  <c:v>39684</c:v>
                </c:pt>
                <c:pt idx="390">
                  <c:v>39685</c:v>
                </c:pt>
                <c:pt idx="391">
                  <c:v>39686</c:v>
                </c:pt>
                <c:pt idx="392">
                  <c:v>39687</c:v>
                </c:pt>
                <c:pt idx="393">
                  <c:v>39688</c:v>
                </c:pt>
                <c:pt idx="394">
                  <c:v>39689</c:v>
                </c:pt>
                <c:pt idx="395">
                  <c:v>39690</c:v>
                </c:pt>
                <c:pt idx="396">
                  <c:v>39691</c:v>
                </c:pt>
                <c:pt idx="397">
                  <c:v>39692</c:v>
                </c:pt>
                <c:pt idx="398">
                  <c:v>39693</c:v>
                </c:pt>
                <c:pt idx="399">
                  <c:v>39694</c:v>
                </c:pt>
                <c:pt idx="400">
                  <c:v>39695</c:v>
                </c:pt>
                <c:pt idx="401">
                  <c:v>39696</c:v>
                </c:pt>
                <c:pt idx="402">
                  <c:v>39697</c:v>
                </c:pt>
                <c:pt idx="403">
                  <c:v>39698</c:v>
                </c:pt>
                <c:pt idx="404">
                  <c:v>39699</c:v>
                </c:pt>
                <c:pt idx="405">
                  <c:v>39700</c:v>
                </c:pt>
                <c:pt idx="406">
                  <c:v>39701</c:v>
                </c:pt>
                <c:pt idx="407">
                  <c:v>39702</c:v>
                </c:pt>
                <c:pt idx="408">
                  <c:v>39703</c:v>
                </c:pt>
                <c:pt idx="409">
                  <c:v>39704</c:v>
                </c:pt>
                <c:pt idx="410">
                  <c:v>39705</c:v>
                </c:pt>
                <c:pt idx="411">
                  <c:v>39706</c:v>
                </c:pt>
                <c:pt idx="412">
                  <c:v>39707</c:v>
                </c:pt>
                <c:pt idx="413">
                  <c:v>39708</c:v>
                </c:pt>
                <c:pt idx="414">
                  <c:v>39709</c:v>
                </c:pt>
                <c:pt idx="415">
                  <c:v>39710</c:v>
                </c:pt>
                <c:pt idx="416">
                  <c:v>39711</c:v>
                </c:pt>
                <c:pt idx="417">
                  <c:v>39712</c:v>
                </c:pt>
                <c:pt idx="418">
                  <c:v>39713</c:v>
                </c:pt>
                <c:pt idx="419">
                  <c:v>39714</c:v>
                </c:pt>
                <c:pt idx="420">
                  <c:v>39715</c:v>
                </c:pt>
                <c:pt idx="421">
                  <c:v>39716</c:v>
                </c:pt>
                <c:pt idx="422">
                  <c:v>39717</c:v>
                </c:pt>
                <c:pt idx="423">
                  <c:v>39718</c:v>
                </c:pt>
                <c:pt idx="424">
                  <c:v>39719</c:v>
                </c:pt>
                <c:pt idx="425">
                  <c:v>39720</c:v>
                </c:pt>
                <c:pt idx="426">
                  <c:v>39721</c:v>
                </c:pt>
                <c:pt idx="427">
                  <c:v>39722</c:v>
                </c:pt>
                <c:pt idx="428">
                  <c:v>39723</c:v>
                </c:pt>
                <c:pt idx="429">
                  <c:v>39724</c:v>
                </c:pt>
                <c:pt idx="430">
                  <c:v>39725</c:v>
                </c:pt>
                <c:pt idx="431">
                  <c:v>39726</c:v>
                </c:pt>
                <c:pt idx="432">
                  <c:v>39727</c:v>
                </c:pt>
                <c:pt idx="433">
                  <c:v>39728</c:v>
                </c:pt>
                <c:pt idx="434">
                  <c:v>39729</c:v>
                </c:pt>
                <c:pt idx="435">
                  <c:v>39730</c:v>
                </c:pt>
                <c:pt idx="436">
                  <c:v>39731</c:v>
                </c:pt>
                <c:pt idx="437">
                  <c:v>39732</c:v>
                </c:pt>
                <c:pt idx="438">
                  <c:v>39733</c:v>
                </c:pt>
                <c:pt idx="439">
                  <c:v>39734</c:v>
                </c:pt>
                <c:pt idx="440">
                  <c:v>39735</c:v>
                </c:pt>
                <c:pt idx="441">
                  <c:v>39736</c:v>
                </c:pt>
                <c:pt idx="442">
                  <c:v>39737</c:v>
                </c:pt>
                <c:pt idx="443">
                  <c:v>39738</c:v>
                </c:pt>
                <c:pt idx="444">
                  <c:v>39739</c:v>
                </c:pt>
                <c:pt idx="445">
                  <c:v>39740</c:v>
                </c:pt>
                <c:pt idx="446">
                  <c:v>39741</c:v>
                </c:pt>
                <c:pt idx="447">
                  <c:v>39742</c:v>
                </c:pt>
                <c:pt idx="448">
                  <c:v>39743</c:v>
                </c:pt>
                <c:pt idx="449">
                  <c:v>39744</c:v>
                </c:pt>
                <c:pt idx="450">
                  <c:v>39745</c:v>
                </c:pt>
                <c:pt idx="451">
                  <c:v>39746</c:v>
                </c:pt>
                <c:pt idx="452">
                  <c:v>39747</c:v>
                </c:pt>
                <c:pt idx="453">
                  <c:v>39748</c:v>
                </c:pt>
                <c:pt idx="454">
                  <c:v>39749</c:v>
                </c:pt>
                <c:pt idx="455">
                  <c:v>39750</c:v>
                </c:pt>
                <c:pt idx="456">
                  <c:v>39751</c:v>
                </c:pt>
                <c:pt idx="457">
                  <c:v>39752</c:v>
                </c:pt>
                <c:pt idx="458">
                  <c:v>39753</c:v>
                </c:pt>
                <c:pt idx="459">
                  <c:v>39754</c:v>
                </c:pt>
                <c:pt idx="460">
                  <c:v>39755</c:v>
                </c:pt>
                <c:pt idx="461">
                  <c:v>39756</c:v>
                </c:pt>
                <c:pt idx="462">
                  <c:v>39757</c:v>
                </c:pt>
                <c:pt idx="463">
                  <c:v>39758</c:v>
                </c:pt>
                <c:pt idx="464">
                  <c:v>39759</c:v>
                </c:pt>
                <c:pt idx="465">
                  <c:v>39760</c:v>
                </c:pt>
                <c:pt idx="466">
                  <c:v>39761</c:v>
                </c:pt>
                <c:pt idx="467">
                  <c:v>39762</c:v>
                </c:pt>
                <c:pt idx="468">
                  <c:v>39763</c:v>
                </c:pt>
                <c:pt idx="469">
                  <c:v>39764</c:v>
                </c:pt>
                <c:pt idx="470">
                  <c:v>39765</c:v>
                </c:pt>
                <c:pt idx="471">
                  <c:v>39766</c:v>
                </c:pt>
                <c:pt idx="472">
                  <c:v>39767</c:v>
                </c:pt>
                <c:pt idx="473">
                  <c:v>39768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39774</c:v>
                </c:pt>
                <c:pt idx="480">
                  <c:v>39775</c:v>
                </c:pt>
                <c:pt idx="481">
                  <c:v>39776</c:v>
                </c:pt>
                <c:pt idx="482">
                  <c:v>39777</c:v>
                </c:pt>
                <c:pt idx="483">
                  <c:v>39778</c:v>
                </c:pt>
                <c:pt idx="484">
                  <c:v>39779</c:v>
                </c:pt>
                <c:pt idx="485">
                  <c:v>39780</c:v>
                </c:pt>
                <c:pt idx="486">
                  <c:v>39781</c:v>
                </c:pt>
                <c:pt idx="487">
                  <c:v>39782</c:v>
                </c:pt>
                <c:pt idx="488">
                  <c:v>39783</c:v>
                </c:pt>
                <c:pt idx="489">
                  <c:v>39784</c:v>
                </c:pt>
                <c:pt idx="490">
                  <c:v>39785</c:v>
                </c:pt>
                <c:pt idx="491">
                  <c:v>39786</c:v>
                </c:pt>
                <c:pt idx="492">
                  <c:v>39787</c:v>
                </c:pt>
                <c:pt idx="493">
                  <c:v>39788</c:v>
                </c:pt>
                <c:pt idx="494">
                  <c:v>39789</c:v>
                </c:pt>
                <c:pt idx="495">
                  <c:v>39790</c:v>
                </c:pt>
                <c:pt idx="496">
                  <c:v>39791</c:v>
                </c:pt>
                <c:pt idx="497">
                  <c:v>39792</c:v>
                </c:pt>
                <c:pt idx="498">
                  <c:v>39793</c:v>
                </c:pt>
                <c:pt idx="499">
                  <c:v>39794</c:v>
                </c:pt>
                <c:pt idx="500">
                  <c:v>39795</c:v>
                </c:pt>
                <c:pt idx="501">
                  <c:v>39796</c:v>
                </c:pt>
                <c:pt idx="502">
                  <c:v>39797</c:v>
                </c:pt>
                <c:pt idx="503">
                  <c:v>39798</c:v>
                </c:pt>
                <c:pt idx="504">
                  <c:v>39799</c:v>
                </c:pt>
                <c:pt idx="505">
                  <c:v>39800</c:v>
                </c:pt>
                <c:pt idx="506">
                  <c:v>39801</c:v>
                </c:pt>
                <c:pt idx="507">
                  <c:v>39802</c:v>
                </c:pt>
                <c:pt idx="508">
                  <c:v>39803</c:v>
                </c:pt>
                <c:pt idx="509">
                  <c:v>39804</c:v>
                </c:pt>
                <c:pt idx="510">
                  <c:v>39805</c:v>
                </c:pt>
                <c:pt idx="511">
                  <c:v>39806</c:v>
                </c:pt>
                <c:pt idx="512">
                  <c:v>39807</c:v>
                </c:pt>
                <c:pt idx="513">
                  <c:v>39808</c:v>
                </c:pt>
                <c:pt idx="514">
                  <c:v>39809</c:v>
                </c:pt>
                <c:pt idx="515">
                  <c:v>39810</c:v>
                </c:pt>
                <c:pt idx="516">
                  <c:v>39811</c:v>
                </c:pt>
                <c:pt idx="517">
                  <c:v>39812</c:v>
                </c:pt>
                <c:pt idx="518">
                  <c:v>39813</c:v>
                </c:pt>
                <c:pt idx="519">
                  <c:v>39814</c:v>
                </c:pt>
                <c:pt idx="520">
                  <c:v>39815</c:v>
                </c:pt>
                <c:pt idx="521">
                  <c:v>39816</c:v>
                </c:pt>
                <c:pt idx="522">
                  <c:v>39817</c:v>
                </c:pt>
                <c:pt idx="523">
                  <c:v>39818</c:v>
                </c:pt>
                <c:pt idx="524">
                  <c:v>39819</c:v>
                </c:pt>
                <c:pt idx="525">
                  <c:v>39820</c:v>
                </c:pt>
                <c:pt idx="526">
                  <c:v>39821</c:v>
                </c:pt>
                <c:pt idx="527">
                  <c:v>39822</c:v>
                </c:pt>
                <c:pt idx="528">
                  <c:v>39823</c:v>
                </c:pt>
                <c:pt idx="529">
                  <c:v>39824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39830</c:v>
                </c:pt>
                <c:pt idx="536">
                  <c:v>39831</c:v>
                </c:pt>
                <c:pt idx="537">
                  <c:v>39832</c:v>
                </c:pt>
                <c:pt idx="538">
                  <c:v>39833</c:v>
                </c:pt>
                <c:pt idx="539">
                  <c:v>39834</c:v>
                </c:pt>
                <c:pt idx="540">
                  <c:v>39835</c:v>
                </c:pt>
                <c:pt idx="541">
                  <c:v>39836</c:v>
                </c:pt>
                <c:pt idx="542">
                  <c:v>39837</c:v>
                </c:pt>
                <c:pt idx="543">
                  <c:v>39838</c:v>
                </c:pt>
                <c:pt idx="544">
                  <c:v>39839</c:v>
                </c:pt>
                <c:pt idx="545">
                  <c:v>39840</c:v>
                </c:pt>
                <c:pt idx="546">
                  <c:v>39841</c:v>
                </c:pt>
                <c:pt idx="547">
                  <c:v>39842</c:v>
                </c:pt>
                <c:pt idx="548">
                  <c:v>39843</c:v>
                </c:pt>
                <c:pt idx="549">
                  <c:v>39844</c:v>
                </c:pt>
                <c:pt idx="550">
                  <c:v>39845</c:v>
                </c:pt>
                <c:pt idx="551">
                  <c:v>39846</c:v>
                </c:pt>
                <c:pt idx="552">
                  <c:v>39847</c:v>
                </c:pt>
                <c:pt idx="553">
                  <c:v>39848</c:v>
                </c:pt>
                <c:pt idx="554">
                  <c:v>39849</c:v>
                </c:pt>
                <c:pt idx="555">
                  <c:v>39850</c:v>
                </c:pt>
                <c:pt idx="556">
                  <c:v>39851</c:v>
                </c:pt>
                <c:pt idx="557">
                  <c:v>39852</c:v>
                </c:pt>
                <c:pt idx="558">
                  <c:v>39853</c:v>
                </c:pt>
                <c:pt idx="559">
                  <c:v>39854</c:v>
                </c:pt>
                <c:pt idx="560">
                  <c:v>39855</c:v>
                </c:pt>
                <c:pt idx="561">
                  <c:v>39856</c:v>
                </c:pt>
                <c:pt idx="562">
                  <c:v>39857</c:v>
                </c:pt>
                <c:pt idx="563">
                  <c:v>39858</c:v>
                </c:pt>
                <c:pt idx="564">
                  <c:v>39859</c:v>
                </c:pt>
                <c:pt idx="565">
                  <c:v>39860</c:v>
                </c:pt>
                <c:pt idx="566">
                  <c:v>39861</c:v>
                </c:pt>
                <c:pt idx="567">
                  <c:v>39862</c:v>
                </c:pt>
                <c:pt idx="568">
                  <c:v>39863</c:v>
                </c:pt>
                <c:pt idx="569">
                  <c:v>39864</c:v>
                </c:pt>
                <c:pt idx="570">
                  <c:v>39865</c:v>
                </c:pt>
                <c:pt idx="571">
                  <c:v>39866</c:v>
                </c:pt>
                <c:pt idx="572">
                  <c:v>39867</c:v>
                </c:pt>
                <c:pt idx="573">
                  <c:v>39868</c:v>
                </c:pt>
                <c:pt idx="574">
                  <c:v>39869</c:v>
                </c:pt>
                <c:pt idx="575">
                  <c:v>39870</c:v>
                </c:pt>
                <c:pt idx="576">
                  <c:v>39871</c:v>
                </c:pt>
                <c:pt idx="577">
                  <c:v>39872</c:v>
                </c:pt>
                <c:pt idx="578">
                  <c:v>39873</c:v>
                </c:pt>
                <c:pt idx="579">
                  <c:v>39874</c:v>
                </c:pt>
                <c:pt idx="580">
                  <c:v>39875</c:v>
                </c:pt>
                <c:pt idx="581">
                  <c:v>39876</c:v>
                </c:pt>
                <c:pt idx="582">
                  <c:v>39877</c:v>
                </c:pt>
                <c:pt idx="583">
                  <c:v>39878</c:v>
                </c:pt>
                <c:pt idx="584">
                  <c:v>39879</c:v>
                </c:pt>
                <c:pt idx="585">
                  <c:v>39880</c:v>
                </c:pt>
                <c:pt idx="586">
                  <c:v>39881</c:v>
                </c:pt>
                <c:pt idx="587">
                  <c:v>39882</c:v>
                </c:pt>
                <c:pt idx="588">
                  <c:v>39883</c:v>
                </c:pt>
                <c:pt idx="589">
                  <c:v>39884</c:v>
                </c:pt>
                <c:pt idx="590">
                  <c:v>39885</c:v>
                </c:pt>
                <c:pt idx="591">
                  <c:v>39886</c:v>
                </c:pt>
                <c:pt idx="592">
                  <c:v>39887</c:v>
                </c:pt>
                <c:pt idx="593">
                  <c:v>39888</c:v>
                </c:pt>
                <c:pt idx="594">
                  <c:v>39889</c:v>
                </c:pt>
                <c:pt idx="595">
                  <c:v>39890</c:v>
                </c:pt>
                <c:pt idx="596">
                  <c:v>39891</c:v>
                </c:pt>
                <c:pt idx="597">
                  <c:v>39892</c:v>
                </c:pt>
                <c:pt idx="598">
                  <c:v>39893</c:v>
                </c:pt>
                <c:pt idx="599">
                  <c:v>39894</c:v>
                </c:pt>
                <c:pt idx="600">
                  <c:v>39895</c:v>
                </c:pt>
                <c:pt idx="601">
                  <c:v>39896</c:v>
                </c:pt>
                <c:pt idx="602">
                  <c:v>39897</c:v>
                </c:pt>
                <c:pt idx="603">
                  <c:v>39898</c:v>
                </c:pt>
                <c:pt idx="604">
                  <c:v>39899</c:v>
                </c:pt>
                <c:pt idx="605">
                  <c:v>39900</c:v>
                </c:pt>
                <c:pt idx="606">
                  <c:v>39901</c:v>
                </c:pt>
                <c:pt idx="607">
                  <c:v>39902</c:v>
                </c:pt>
                <c:pt idx="608">
                  <c:v>39903</c:v>
                </c:pt>
                <c:pt idx="609">
                  <c:v>39904</c:v>
                </c:pt>
                <c:pt idx="610">
                  <c:v>39905</c:v>
                </c:pt>
                <c:pt idx="611">
                  <c:v>39906</c:v>
                </c:pt>
                <c:pt idx="612">
                  <c:v>39907</c:v>
                </c:pt>
                <c:pt idx="613">
                  <c:v>39908</c:v>
                </c:pt>
                <c:pt idx="614">
                  <c:v>39909</c:v>
                </c:pt>
                <c:pt idx="615">
                  <c:v>39910</c:v>
                </c:pt>
                <c:pt idx="616">
                  <c:v>39911</c:v>
                </c:pt>
                <c:pt idx="617">
                  <c:v>39912</c:v>
                </c:pt>
                <c:pt idx="618">
                  <c:v>39913</c:v>
                </c:pt>
                <c:pt idx="619">
                  <c:v>39914</c:v>
                </c:pt>
                <c:pt idx="620">
                  <c:v>39915</c:v>
                </c:pt>
                <c:pt idx="621">
                  <c:v>39916</c:v>
                </c:pt>
                <c:pt idx="622">
                  <c:v>39917</c:v>
                </c:pt>
                <c:pt idx="623">
                  <c:v>39918</c:v>
                </c:pt>
                <c:pt idx="624">
                  <c:v>39919</c:v>
                </c:pt>
                <c:pt idx="625">
                  <c:v>39920</c:v>
                </c:pt>
                <c:pt idx="626">
                  <c:v>39921</c:v>
                </c:pt>
                <c:pt idx="627">
                  <c:v>39922</c:v>
                </c:pt>
                <c:pt idx="628">
                  <c:v>39923</c:v>
                </c:pt>
                <c:pt idx="629">
                  <c:v>39924</c:v>
                </c:pt>
                <c:pt idx="630">
                  <c:v>39925</c:v>
                </c:pt>
                <c:pt idx="631">
                  <c:v>39926</c:v>
                </c:pt>
                <c:pt idx="632">
                  <c:v>39927</c:v>
                </c:pt>
                <c:pt idx="633">
                  <c:v>39928</c:v>
                </c:pt>
                <c:pt idx="634">
                  <c:v>39929</c:v>
                </c:pt>
                <c:pt idx="635">
                  <c:v>39930</c:v>
                </c:pt>
                <c:pt idx="636">
                  <c:v>39931</c:v>
                </c:pt>
                <c:pt idx="637">
                  <c:v>39932</c:v>
                </c:pt>
                <c:pt idx="638">
                  <c:v>39933</c:v>
                </c:pt>
                <c:pt idx="639">
                  <c:v>39934</c:v>
                </c:pt>
                <c:pt idx="640">
                  <c:v>39935</c:v>
                </c:pt>
                <c:pt idx="641">
                  <c:v>39936</c:v>
                </c:pt>
                <c:pt idx="642">
                  <c:v>39937</c:v>
                </c:pt>
                <c:pt idx="643">
                  <c:v>39938</c:v>
                </c:pt>
                <c:pt idx="644">
                  <c:v>39939</c:v>
                </c:pt>
                <c:pt idx="645">
                  <c:v>39940</c:v>
                </c:pt>
                <c:pt idx="646">
                  <c:v>39941</c:v>
                </c:pt>
                <c:pt idx="647">
                  <c:v>39942</c:v>
                </c:pt>
                <c:pt idx="648">
                  <c:v>39943</c:v>
                </c:pt>
                <c:pt idx="649">
                  <c:v>39944</c:v>
                </c:pt>
                <c:pt idx="650">
                  <c:v>39945</c:v>
                </c:pt>
                <c:pt idx="651">
                  <c:v>39946</c:v>
                </c:pt>
                <c:pt idx="652">
                  <c:v>39947</c:v>
                </c:pt>
                <c:pt idx="653">
                  <c:v>39948</c:v>
                </c:pt>
                <c:pt idx="654">
                  <c:v>39949</c:v>
                </c:pt>
                <c:pt idx="655">
                  <c:v>39950</c:v>
                </c:pt>
                <c:pt idx="656">
                  <c:v>39951</c:v>
                </c:pt>
                <c:pt idx="657">
                  <c:v>39952</c:v>
                </c:pt>
                <c:pt idx="658">
                  <c:v>39953</c:v>
                </c:pt>
                <c:pt idx="659">
                  <c:v>39954</c:v>
                </c:pt>
                <c:pt idx="660">
                  <c:v>39955</c:v>
                </c:pt>
                <c:pt idx="661">
                  <c:v>39956</c:v>
                </c:pt>
                <c:pt idx="662">
                  <c:v>39957</c:v>
                </c:pt>
                <c:pt idx="663">
                  <c:v>39958</c:v>
                </c:pt>
                <c:pt idx="664">
                  <c:v>39959</c:v>
                </c:pt>
                <c:pt idx="665">
                  <c:v>39960</c:v>
                </c:pt>
                <c:pt idx="666">
                  <c:v>39961</c:v>
                </c:pt>
                <c:pt idx="667">
                  <c:v>39962</c:v>
                </c:pt>
                <c:pt idx="668">
                  <c:v>39963</c:v>
                </c:pt>
                <c:pt idx="669">
                  <c:v>39964</c:v>
                </c:pt>
                <c:pt idx="670">
                  <c:v>39965</c:v>
                </c:pt>
                <c:pt idx="671">
                  <c:v>39966</c:v>
                </c:pt>
                <c:pt idx="672">
                  <c:v>39967</c:v>
                </c:pt>
                <c:pt idx="673">
                  <c:v>39968</c:v>
                </c:pt>
                <c:pt idx="674">
                  <c:v>39969</c:v>
                </c:pt>
                <c:pt idx="675">
                  <c:v>39970</c:v>
                </c:pt>
                <c:pt idx="676">
                  <c:v>39971</c:v>
                </c:pt>
                <c:pt idx="677">
                  <c:v>39972</c:v>
                </c:pt>
                <c:pt idx="678">
                  <c:v>39973</c:v>
                </c:pt>
                <c:pt idx="679">
                  <c:v>39974</c:v>
                </c:pt>
                <c:pt idx="680">
                  <c:v>39975</c:v>
                </c:pt>
                <c:pt idx="681">
                  <c:v>39976</c:v>
                </c:pt>
                <c:pt idx="682">
                  <c:v>39977</c:v>
                </c:pt>
                <c:pt idx="683">
                  <c:v>39978</c:v>
                </c:pt>
                <c:pt idx="684">
                  <c:v>39979</c:v>
                </c:pt>
                <c:pt idx="685">
                  <c:v>39980</c:v>
                </c:pt>
                <c:pt idx="686">
                  <c:v>39981</c:v>
                </c:pt>
                <c:pt idx="687">
                  <c:v>39982</c:v>
                </c:pt>
                <c:pt idx="688">
                  <c:v>39983</c:v>
                </c:pt>
                <c:pt idx="689">
                  <c:v>39984</c:v>
                </c:pt>
                <c:pt idx="690">
                  <c:v>39985</c:v>
                </c:pt>
                <c:pt idx="691">
                  <c:v>39986</c:v>
                </c:pt>
                <c:pt idx="692">
                  <c:v>39987</c:v>
                </c:pt>
                <c:pt idx="693">
                  <c:v>39988</c:v>
                </c:pt>
                <c:pt idx="694">
                  <c:v>39989</c:v>
                </c:pt>
                <c:pt idx="695">
                  <c:v>39990</c:v>
                </c:pt>
                <c:pt idx="696">
                  <c:v>39991</c:v>
                </c:pt>
                <c:pt idx="697">
                  <c:v>39992</c:v>
                </c:pt>
                <c:pt idx="698">
                  <c:v>39993</c:v>
                </c:pt>
                <c:pt idx="699">
                  <c:v>39994</c:v>
                </c:pt>
                <c:pt idx="700">
                  <c:v>39995</c:v>
                </c:pt>
                <c:pt idx="701">
                  <c:v>39996</c:v>
                </c:pt>
                <c:pt idx="702">
                  <c:v>39997</c:v>
                </c:pt>
                <c:pt idx="703">
                  <c:v>39998</c:v>
                </c:pt>
                <c:pt idx="704">
                  <c:v>39999</c:v>
                </c:pt>
                <c:pt idx="705">
                  <c:v>40000</c:v>
                </c:pt>
                <c:pt idx="706">
                  <c:v>40001</c:v>
                </c:pt>
                <c:pt idx="707">
                  <c:v>40002</c:v>
                </c:pt>
                <c:pt idx="708">
                  <c:v>40003</c:v>
                </c:pt>
                <c:pt idx="709">
                  <c:v>40004</c:v>
                </c:pt>
                <c:pt idx="710">
                  <c:v>40005</c:v>
                </c:pt>
                <c:pt idx="711">
                  <c:v>40006</c:v>
                </c:pt>
                <c:pt idx="712">
                  <c:v>40007</c:v>
                </c:pt>
                <c:pt idx="713">
                  <c:v>40008</c:v>
                </c:pt>
                <c:pt idx="714">
                  <c:v>40009</c:v>
                </c:pt>
                <c:pt idx="715">
                  <c:v>40010</c:v>
                </c:pt>
                <c:pt idx="716">
                  <c:v>40011</c:v>
                </c:pt>
                <c:pt idx="717">
                  <c:v>40012</c:v>
                </c:pt>
                <c:pt idx="718">
                  <c:v>40013</c:v>
                </c:pt>
                <c:pt idx="719">
                  <c:v>40014</c:v>
                </c:pt>
                <c:pt idx="720">
                  <c:v>40015</c:v>
                </c:pt>
                <c:pt idx="721">
                  <c:v>40016</c:v>
                </c:pt>
                <c:pt idx="722">
                  <c:v>40017</c:v>
                </c:pt>
                <c:pt idx="723">
                  <c:v>40018</c:v>
                </c:pt>
                <c:pt idx="724">
                  <c:v>40019</c:v>
                </c:pt>
                <c:pt idx="725">
                  <c:v>40020</c:v>
                </c:pt>
                <c:pt idx="726">
                  <c:v>40021</c:v>
                </c:pt>
                <c:pt idx="727">
                  <c:v>40022</c:v>
                </c:pt>
                <c:pt idx="728">
                  <c:v>40023</c:v>
                </c:pt>
                <c:pt idx="729">
                  <c:v>40024</c:v>
                </c:pt>
                <c:pt idx="730">
                  <c:v>40025</c:v>
                </c:pt>
                <c:pt idx="731">
                  <c:v>40026</c:v>
                </c:pt>
                <c:pt idx="732">
                  <c:v>40027</c:v>
                </c:pt>
                <c:pt idx="733">
                  <c:v>40028</c:v>
                </c:pt>
                <c:pt idx="734">
                  <c:v>40029</c:v>
                </c:pt>
                <c:pt idx="735">
                  <c:v>40030</c:v>
                </c:pt>
                <c:pt idx="736">
                  <c:v>40031</c:v>
                </c:pt>
                <c:pt idx="737">
                  <c:v>40032</c:v>
                </c:pt>
                <c:pt idx="738">
                  <c:v>40033</c:v>
                </c:pt>
                <c:pt idx="739">
                  <c:v>40034</c:v>
                </c:pt>
                <c:pt idx="740">
                  <c:v>40035</c:v>
                </c:pt>
                <c:pt idx="741">
                  <c:v>40036</c:v>
                </c:pt>
                <c:pt idx="742">
                  <c:v>40037</c:v>
                </c:pt>
                <c:pt idx="743">
                  <c:v>40038</c:v>
                </c:pt>
                <c:pt idx="744">
                  <c:v>40039</c:v>
                </c:pt>
                <c:pt idx="745">
                  <c:v>40040</c:v>
                </c:pt>
                <c:pt idx="746">
                  <c:v>40041</c:v>
                </c:pt>
                <c:pt idx="747">
                  <c:v>40042</c:v>
                </c:pt>
                <c:pt idx="748">
                  <c:v>40043</c:v>
                </c:pt>
                <c:pt idx="749">
                  <c:v>40044</c:v>
                </c:pt>
                <c:pt idx="750">
                  <c:v>40045</c:v>
                </c:pt>
                <c:pt idx="751">
                  <c:v>40046</c:v>
                </c:pt>
                <c:pt idx="752">
                  <c:v>40047</c:v>
                </c:pt>
                <c:pt idx="753">
                  <c:v>40048</c:v>
                </c:pt>
                <c:pt idx="754">
                  <c:v>40049</c:v>
                </c:pt>
                <c:pt idx="755">
                  <c:v>40050</c:v>
                </c:pt>
                <c:pt idx="756">
                  <c:v>40051</c:v>
                </c:pt>
                <c:pt idx="757">
                  <c:v>40052</c:v>
                </c:pt>
                <c:pt idx="758">
                  <c:v>40053</c:v>
                </c:pt>
                <c:pt idx="759">
                  <c:v>40054</c:v>
                </c:pt>
                <c:pt idx="760">
                  <c:v>40055</c:v>
                </c:pt>
                <c:pt idx="761">
                  <c:v>40056</c:v>
                </c:pt>
                <c:pt idx="762">
                  <c:v>40057</c:v>
                </c:pt>
                <c:pt idx="763">
                  <c:v>40058</c:v>
                </c:pt>
                <c:pt idx="764">
                  <c:v>40059</c:v>
                </c:pt>
                <c:pt idx="765">
                  <c:v>40060</c:v>
                </c:pt>
                <c:pt idx="766">
                  <c:v>40061</c:v>
                </c:pt>
                <c:pt idx="767">
                  <c:v>40062</c:v>
                </c:pt>
                <c:pt idx="768">
                  <c:v>40063</c:v>
                </c:pt>
                <c:pt idx="769">
                  <c:v>40064</c:v>
                </c:pt>
                <c:pt idx="770">
                  <c:v>40065</c:v>
                </c:pt>
                <c:pt idx="771">
                  <c:v>40066</c:v>
                </c:pt>
                <c:pt idx="772">
                  <c:v>40067</c:v>
                </c:pt>
                <c:pt idx="773">
                  <c:v>40068</c:v>
                </c:pt>
                <c:pt idx="774">
                  <c:v>40069</c:v>
                </c:pt>
                <c:pt idx="775">
                  <c:v>40070</c:v>
                </c:pt>
                <c:pt idx="776">
                  <c:v>40071</c:v>
                </c:pt>
                <c:pt idx="777">
                  <c:v>40072</c:v>
                </c:pt>
                <c:pt idx="778">
                  <c:v>40073</c:v>
                </c:pt>
                <c:pt idx="779">
                  <c:v>40074</c:v>
                </c:pt>
                <c:pt idx="780">
                  <c:v>40075</c:v>
                </c:pt>
                <c:pt idx="781">
                  <c:v>40076</c:v>
                </c:pt>
                <c:pt idx="782">
                  <c:v>40077</c:v>
                </c:pt>
                <c:pt idx="783">
                  <c:v>40078</c:v>
                </c:pt>
                <c:pt idx="784">
                  <c:v>40079</c:v>
                </c:pt>
                <c:pt idx="785">
                  <c:v>40080</c:v>
                </c:pt>
                <c:pt idx="786">
                  <c:v>40081</c:v>
                </c:pt>
                <c:pt idx="787">
                  <c:v>40082</c:v>
                </c:pt>
                <c:pt idx="788">
                  <c:v>40083</c:v>
                </c:pt>
                <c:pt idx="789">
                  <c:v>40084</c:v>
                </c:pt>
                <c:pt idx="790">
                  <c:v>40085</c:v>
                </c:pt>
                <c:pt idx="791">
                  <c:v>40086</c:v>
                </c:pt>
                <c:pt idx="792">
                  <c:v>40087</c:v>
                </c:pt>
                <c:pt idx="793">
                  <c:v>40088</c:v>
                </c:pt>
                <c:pt idx="794">
                  <c:v>40089</c:v>
                </c:pt>
                <c:pt idx="795">
                  <c:v>40090</c:v>
                </c:pt>
                <c:pt idx="796">
                  <c:v>40091</c:v>
                </c:pt>
                <c:pt idx="797">
                  <c:v>40092</c:v>
                </c:pt>
                <c:pt idx="798">
                  <c:v>40093</c:v>
                </c:pt>
                <c:pt idx="799">
                  <c:v>40094</c:v>
                </c:pt>
                <c:pt idx="800">
                  <c:v>40095</c:v>
                </c:pt>
                <c:pt idx="801">
                  <c:v>40096</c:v>
                </c:pt>
                <c:pt idx="802">
                  <c:v>40097</c:v>
                </c:pt>
                <c:pt idx="803">
                  <c:v>40098</c:v>
                </c:pt>
                <c:pt idx="804">
                  <c:v>40099</c:v>
                </c:pt>
                <c:pt idx="805">
                  <c:v>40100</c:v>
                </c:pt>
                <c:pt idx="806">
                  <c:v>40101</c:v>
                </c:pt>
                <c:pt idx="807">
                  <c:v>40102</c:v>
                </c:pt>
                <c:pt idx="808">
                  <c:v>40103</c:v>
                </c:pt>
                <c:pt idx="809">
                  <c:v>40104</c:v>
                </c:pt>
                <c:pt idx="810">
                  <c:v>40105</c:v>
                </c:pt>
                <c:pt idx="811">
                  <c:v>40106</c:v>
                </c:pt>
                <c:pt idx="812">
                  <c:v>40107</c:v>
                </c:pt>
                <c:pt idx="813">
                  <c:v>40108</c:v>
                </c:pt>
                <c:pt idx="814">
                  <c:v>40109</c:v>
                </c:pt>
                <c:pt idx="815">
                  <c:v>40110</c:v>
                </c:pt>
                <c:pt idx="816">
                  <c:v>40111</c:v>
                </c:pt>
                <c:pt idx="817">
                  <c:v>40112</c:v>
                </c:pt>
                <c:pt idx="818">
                  <c:v>40113</c:v>
                </c:pt>
                <c:pt idx="819">
                  <c:v>40114</c:v>
                </c:pt>
                <c:pt idx="820">
                  <c:v>40115</c:v>
                </c:pt>
                <c:pt idx="821">
                  <c:v>40116</c:v>
                </c:pt>
                <c:pt idx="822">
                  <c:v>40117</c:v>
                </c:pt>
                <c:pt idx="823">
                  <c:v>40118</c:v>
                </c:pt>
                <c:pt idx="824">
                  <c:v>40119</c:v>
                </c:pt>
                <c:pt idx="825">
                  <c:v>40120</c:v>
                </c:pt>
                <c:pt idx="826">
                  <c:v>40121</c:v>
                </c:pt>
                <c:pt idx="827">
                  <c:v>40122</c:v>
                </c:pt>
                <c:pt idx="828">
                  <c:v>40123</c:v>
                </c:pt>
                <c:pt idx="829">
                  <c:v>40124</c:v>
                </c:pt>
                <c:pt idx="830">
                  <c:v>40125</c:v>
                </c:pt>
                <c:pt idx="831">
                  <c:v>40126</c:v>
                </c:pt>
                <c:pt idx="832">
                  <c:v>40127</c:v>
                </c:pt>
                <c:pt idx="833">
                  <c:v>40128</c:v>
                </c:pt>
                <c:pt idx="834">
                  <c:v>40129</c:v>
                </c:pt>
                <c:pt idx="835">
                  <c:v>40130</c:v>
                </c:pt>
                <c:pt idx="836">
                  <c:v>40131</c:v>
                </c:pt>
                <c:pt idx="837">
                  <c:v>40132</c:v>
                </c:pt>
                <c:pt idx="838">
                  <c:v>40133</c:v>
                </c:pt>
                <c:pt idx="839">
                  <c:v>40134</c:v>
                </c:pt>
                <c:pt idx="840">
                  <c:v>40135</c:v>
                </c:pt>
                <c:pt idx="841">
                  <c:v>40136</c:v>
                </c:pt>
                <c:pt idx="842">
                  <c:v>40137</c:v>
                </c:pt>
                <c:pt idx="843">
                  <c:v>40138</c:v>
                </c:pt>
                <c:pt idx="844">
                  <c:v>40139</c:v>
                </c:pt>
                <c:pt idx="845">
                  <c:v>40140</c:v>
                </c:pt>
                <c:pt idx="846">
                  <c:v>40141</c:v>
                </c:pt>
                <c:pt idx="847">
                  <c:v>40142</c:v>
                </c:pt>
                <c:pt idx="848">
                  <c:v>40143</c:v>
                </c:pt>
                <c:pt idx="849">
                  <c:v>40144</c:v>
                </c:pt>
                <c:pt idx="850">
                  <c:v>40145</c:v>
                </c:pt>
                <c:pt idx="851">
                  <c:v>40146</c:v>
                </c:pt>
                <c:pt idx="852">
                  <c:v>40147</c:v>
                </c:pt>
                <c:pt idx="853">
                  <c:v>40148</c:v>
                </c:pt>
                <c:pt idx="854">
                  <c:v>40149</c:v>
                </c:pt>
                <c:pt idx="855">
                  <c:v>40150</c:v>
                </c:pt>
                <c:pt idx="856">
                  <c:v>40151</c:v>
                </c:pt>
                <c:pt idx="857">
                  <c:v>40152</c:v>
                </c:pt>
                <c:pt idx="858">
                  <c:v>40153</c:v>
                </c:pt>
                <c:pt idx="859">
                  <c:v>40154</c:v>
                </c:pt>
                <c:pt idx="860">
                  <c:v>40155</c:v>
                </c:pt>
                <c:pt idx="861">
                  <c:v>40156</c:v>
                </c:pt>
                <c:pt idx="862">
                  <c:v>40157</c:v>
                </c:pt>
                <c:pt idx="863">
                  <c:v>40158</c:v>
                </c:pt>
                <c:pt idx="864">
                  <c:v>40159</c:v>
                </c:pt>
                <c:pt idx="865">
                  <c:v>40160</c:v>
                </c:pt>
                <c:pt idx="866">
                  <c:v>40161</c:v>
                </c:pt>
                <c:pt idx="867">
                  <c:v>40162</c:v>
                </c:pt>
                <c:pt idx="868">
                  <c:v>40163</c:v>
                </c:pt>
                <c:pt idx="869">
                  <c:v>40164</c:v>
                </c:pt>
                <c:pt idx="870">
                  <c:v>40165</c:v>
                </c:pt>
                <c:pt idx="871">
                  <c:v>40166</c:v>
                </c:pt>
                <c:pt idx="872">
                  <c:v>40167</c:v>
                </c:pt>
                <c:pt idx="873">
                  <c:v>40168</c:v>
                </c:pt>
                <c:pt idx="874">
                  <c:v>40169</c:v>
                </c:pt>
                <c:pt idx="875">
                  <c:v>40170</c:v>
                </c:pt>
                <c:pt idx="876">
                  <c:v>40171</c:v>
                </c:pt>
                <c:pt idx="877">
                  <c:v>40172</c:v>
                </c:pt>
                <c:pt idx="878">
                  <c:v>40173</c:v>
                </c:pt>
                <c:pt idx="879">
                  <c:v>40174</c:v>
                </c:pt>
                <c:pt idx="880">
                  <c:v>40175</c:v>
                </c:pt>
                <c:pt idx="881">
                  <c:v>40176</c:v>
                </c:pt>
                <c:pt idx="882">
                  <c:v>40177</c:v>
                </c:pt>
                <c:pt idx="883">
                  <c:v>40178</c:v>
                </c:pt>
                <c:pt idx="884">
                  <c:v>40179</c:v>
                </c:pt>
                <c:pt idx="885">
                  <c:v>40180</c:v>
                </c:pt>
                <c:pt idx="886">
                  <c:v>40181</c:v>
                </c:pt>
                <c:pt idx="887">
                  <c:v>40182</c:v>
                </c:pt>
                <c:pt idx="888">
                  <c:v>40183</c:v>
                </c:pt>
                <c:pt idx="889">
                  <c:v>40184</c:v>
                </c:pt>
                <c:pt idx="890">
                  <c:v>40185</c:v>
                </c:pt>
                <c:pt idx="891">
                  <c:v>40186</c:v>
                </c:pt>
                <c:pt idx="892">
                  <c:v>40187</c:v>
                </c:pt>
                <c:pt idx="893">
                  <c:v>40188</c:v>
                </c:pt>
                <c:pt idx="894">
                  <c:v>40189</c:v>
                </c:pt>
                <c:pt idx="895">
                  <c:v>40190</c:v>
                </c:pt>
                <c:pt idx="896">
                  <c:v>40191</c:v>
                </c:pt>
                <c:pt idx="897">
                  <c:v>40192</c:v>
                </c:pt>
                <c:pt idx="898">
                  <c:v>40193</c:v>
                </c:pt>
                <c:pt idx="899">
                  <c:v>40194</c:v>
                </c:pt>
                <c:pt idx="900">
                  <c:v>40195</c:v>
                </c:pt>
                <c:pt idx="901">
                  <c:v>40196</c:v>
                </c:pt>
                <c:pt idx="902">
                  <c:v>40197</c:v>
                </c:pt>
                <c:pt idx="903">
                  <c:v>40198</c:v>
                </c:pt>
                <c:pt idx="904">
                  <c:v>40199</c:v>
                </c:pt>
                <c:pt idx="905">
                  <c:v>40200</c:v>
                </c:pt>
                <c:pt idx="906">
                  <c:v>40201</c:v>
                </c:pt>
                <c:pt idx="907">
                  <c:v>40202</c:v>
                </c:pt>
                <c:pt idx="908">
                  <c:v>40203</c:v>
                </c:pt>
                <c:pt idx="909">
                  <c:v>40204</c:v>
                </c:pt>
                <c:pt idx="910">
                  <c:v>40205</c:v>
                </c:pt>
                <c:pt idx="911">
                  <c:v>40206</c:v>
                </c:pt>
                <c:pt idx="912">
                  <c:v>40207</c:v>
                </c:pt>
                <c:pt idx="913">
                  <c:v>40208</c:v>
                </c:pt>
                <c:pt idx="914">
                  <c:v>40209</c:v>
                </c:pt>
                <c:pt idx="915">
                  <c:v>40210</c:v>
                </c:pt>
                <c:pt idx="916">
                  <c:v>40211</c:v>
                </c:pt>
                <c:pt idx="917">
                  <c:v>40212</c:v>
                </c:pt>
                <c:pt idx="918">
                  <c:v>40213</c:v>
                </c:pt>
                <c:pt idx="919">
                  <c:v>40214</c:v>
                </c:pt>
                <c:pt idx="920">
                  <c:v>40215</c:v>
                </c:pt>
                <c:pt idx="921">
                  <c:v>40216</c:v>
                </c:pt>
                <c:pt idx="922">
                  <c:v>40217</c:v>
                </c:pt>
                <c:pt idx="923">
                  <c:v>40218</c:v>
                </c:pt>
                <c:pt idx="924">
                  <c:v>40219</c:v>
                </c:pt>
                <c:pt idx="925">
                  <c:v>40220</c:v>
                </c:pt>
                <c:pt idx="926">
                  <c:v>40221</c:v>
                </c:pt>
                <c:pt idx="927">
                  <c:v>40222</c:v>
                </c:pt>
                <c:pt idx="928">
                  <c:v>40223</c:v>
                </c:pt>
                <c:pt idx="929">
                  <c:v>40224</c:v>
                </c:pt>
                <c:pt idx="930">
                  <c:v>40225</c:v>
                </c:pt>
                <c:pt idx="931">
                  <c:v>40226</c:v>
                </c:pt>
                <c:pt idx="932">
                  <c:v>40227</c:v>
                </c:pt>
                <c:pt idx="933">
                  <c:v>40228</c:v>
                </c:pt>
                <c:pt idx="934">
                  <c:v>40229</c:v>
                </c:pt>
                <c:pt idx="935">
                  <c:v>40230</c:v>
                </c:pt>
                <c:pt idx="936">
                  <c:v>40231</c:v>
                </c:pt>
                <c:pt idx="937">
                  <c:v>40232</c:v>
                </c:pt>
                <c:pt idx="938">
                  <c:v>40233</c:v>
                </c:pt>
                <c:pt idx="939">
                  <c:v>40234</c:v>
                </c:pt>
                <c:pt idx="940">
                  <c:v>40235</c:v>
                </c:pt>
                <c:pt idx="941">
                  <c:v>40236</c:v>
                </c:pt>
                <c:pt idx="942">
                  <c:v>40237</c:v>
                </c:pt>
                <c:pt idx="943">
                  <c:v>40238</c:v>
                </c:pt>
                <c:pt idx="944">
                  <c:v>40239</c:v>
                </c:pt>
                <c:pt idx="945">
                  <c:v>40240</c:v>
                </c:pt>
                <c:pt idx="946">
                  <c:v>40241</c:v>
                </c:pt>
                <c:pt idx="947">
                  <c:v>40242</c:v>
                </c:pt>
                <c:pt idx="948">
                  <c:v>40243</c:v>
                </c:pt>
                <c:pt idx="949">
                  <c:v>40244</c:v>
                </c:pt>
                <c:pt idx="950">
                  <c:v>40245</c:v>
                </c:pt>
                <c:pt idx="951">
                  <c:v>40246</c:v>
                </c:pt>
                <c:pt idx="952">
                  <c:v>40247</c:v>
                </c:pt>
                <c:pt idx="953">
                  <c:v>40248</c:v>
                </c:pt>
                <c:pt idx="954">
                  <c:v>40249</c:v>
                </c:pt>
                <c:pt idx="955">
                  <c:v>40250</c:v>
                </c:pt>
                <c:pt idx="956">
                  <c:v>40251</c:v>
                </c:pt>
                <c:pt idx="957">
                  <c:v>40252</c:v>
                </c:pt>
                <c:pt idx="958">
                  <c:v>40253</c:v>
                </c:pt>
                <c:pt idx="959">
                  <c:v>40254</c:v>
                </c:pt>
                <c:pt idx="960">
                  <c:v>40255</c:v>
                </c:pt>
                <c:pt idx="961">
                  <c:v>40256</c:v>
                </c:pt>
                <c:pt idx="962">
                  <c:v>40257</c:v>
                </c:pt>
                <c:pt idx="963">
                  <c:v>40258</c:v>
                </c:pt>
                <c:pt idx="964">
                  <c:v>40259</c:v>
                </c:pt>
                <c:pt idx="965">
                  <c:v>40260</c:v>
                </c:pt>
                <c:pt idx="966">
                  <c:v>40261</c:v>
                </c:pt>
                <c:pt idx="967">
                  <c:v>40262</c:v>
                </c:pt>
                <c:pt idx="968">
                  <c:v>40263</c:v>
                </c:pt>
                <c:pt idx="969">
                  <c:v>40264</c:v>
                </c:pt>
                <c:pt idx="970">
                  <c:v>40265</c:v>
                </c:pt>
                <c:pt idx="971">
                  <c:v>40266</c:v>
                </c:pt>
                <c:pt idx="972">
                  <c:v>40267</c:v>
                </c:pt>
                <c:pt idx="973">
                  <c:v>40268</c:v>
                </c:pt>
                <c:pt idx="974">
                  <c:v>40269</c:v>
                </c:pt>
                <c:pt idx="975">
                  <c:v>40270</c:v>
                </c:pt>
                <c:pt idx="976">
                  <c:v>40271</c:v>
                </c:pt>
                <c:pt idx="977">
                  <c:v>40272</c:v>
                </c:pt>
                <c:pt idx="978">
                  <c:v>40273</c:v>
                </c:pt>
                <c:pt idx="979">
                  <c:v>40274</c:v>
                </c:pt>
                <c:pt idx="980">
                  <c:v>40275</c:v>
                </c:pt>
                <c:pt idx="981">
                  <c:v>40276</c:v>
                </c:pt>
                <c:pt idx="982">
                  <c:v>40277</c:v>
                </c:pt>
                <c:pt idx="983">
                  <c:v>40278</c:v>
                </c:pt>
                <c:pt idx="984">
                  <c:v>40279</c:v>
                </c:pt>
                <c:pt idx="985">
                  <c:v>40280</c:v>
                </c:pt>
                <c:pt idx="986">
                  <c:v>40281</c:v>
                </c:pt>
                <c:pt idx="987">
                  <c:v>40282</c:v>
                </c:pt>
                <c:pt idx="988">
                  <c:v>40283</c:v>
                </c:pt>
                <c:pt idx="989">
                  <c:v>40284</c:v>
                </c:pt>
                <c:pt idx="990">
                  <c:v>40285</c:v>
                </c:pt>
                <c:pt idx="991">
                  <c:v>40286</c:v>
                </c:pt>
                <c:pt idx="992">
                  <c:v>40287</c:v>
                </c:pt>
                <c:pt idx="993">
                  <c:v>40288</c:v>
                </c:pt>
                <c:pt idx="994">
                  <c:v>40289</c:v>
                </c:pt>
                <c:pt idx="995">
                  <c:v>40290</c:v>
                </c:pt>
                <c:pt idx="996">
                  <c:v>40291</c:v>
                </c:pt>
                <c:pt idx="997">
                  <c:v>40292</c:v>
                </c:pt>
                <c:pt idx="998">
                  <c:v>40293</c:v>
                </c:pt>
                <c:pt idx="999">
                  <c:v>40294</c:v>
                </c:pt>
                <c:pt idx="1000">
                  <c:v>40295</c:v>
                </c:pt>
                <c:pt idx="1001">
                  <c:v>40296</c:v>
                </c:pt>
                <c:pt idx="1002">
                  <c:v>40297</c:v>
                </c:pt>
                <c:pt idx="1003">
                  <c:v>40298</c:v>
                </c:pt>
                <c:pt idx="1004">
                  <c:v>40299</c:v>
                </c:pt>
                <c:pt idx="1005">
                  <c:v>40300</c:v>
                </c:pt>
                <c:pt idx="1006">
                  <c:v>40301</c:v>
                </c:pt>
                <c:pt idx="1007">
                  <c:v>40302</c:v>
                </c:pt>
                <c:pt idx="1008">
                  <c:v>40303</c:v>
                </c:pt>
                <c:pt idx="1009">
                  <c:v>40304</c:v>
                </c:pt>
                <c:pt idx="1010">
                  <c:v>40305</c:v>
                </c:pt>
                <c:pt idx="1011">
                  <c:v>40306</c:v>
                </c:pt>
                <c:pt idx="1012">
                  <c:v>40307</c:v>
                </c:pt>
                <c:pt idx="1013">
                  <c:v>40308</c:v>
                </c:pt>
                <c:pt idx="1014">
                  <c:v>40309</c:v>
                </c:pt>
                <c:pt idx="1015">
                  <c:v>40310</c:v>
                </c:pt>
                <c:pt idx="1016">
                  <c:v>40311</c:v>
                </c:pt>
                <c:pt idx="1017">
                  <c:v>40312</c:v>
                </c:pt>
                <c:pt idx="1018">
                  <c:v>40313</c:v>
                </c:pt>
                <c:pt idx="1019">
                  <c:v>40314</c:v>
                </c:pt>
                <c:pt idx="1020">
                  <c:v>40315</c:v>
                </c:pt>
                <c:pt idx="1021">
                  <c:v>40316</c:v>
                </c:pt>
                <c:pt idx="1022">
                  <c:v>40317</c:v>
                </c:pt>
                <c:pt idx="1023">
                  <c:v>40318</c:v>
                </c:pt>
                <c:pt idx="1024">
                  <c:v>40319</c:v>
                </c:pt>
                <c:pt idx="1025">
                  <c:v>40320</c:v>
                </c:pt>
                <c:pt idx="1026">
                  <c:v>40321</c:v>
                </c:pt>
                <c:pt idx="1027">
                  <c:v>40322</c:v>
                </c:pt>
                <c:pt idx="1028">
                  <c:v>40323</c:v>
                </c:pt>
                <c:pt idx="1029">
                  <c:v>40324</c:v>
                </c:pt>
                <c:pt idx="1030">
                  <c:v>40325</c:v>
                </c:pt>
                <c:pt idx="1031">
                  <c:v>40326</c:v>
                </c:pt>
                <c:pt idx="1032">
                  <c:v>40327</c:v>
                </c:pt>
                <c:pt idx="1033">
                  <c:v>40328</c:v>
                </c:pt>
                <c:pt idx="1034">
                  <c:v>40329</c:v>
                </c:pt>
                <c:pt idx="1035">
                  <c:v>40330</c:v>
                </c:pt>
                <c:pt idx="1036">
                  <c:v>40331</c:v>
                </c:pt>
                <c:pt idx="1037">
                  <c:v>40332</c:v>
                </c:pt>
                <c:pt idx="1038">
                  <c:v>40333</c:v>
                </c:pt>
                <c:pt idx="1039">
                  <c:v>40334</c:v>
                </c:pt>
                <c:pt idx="1040">
                  <c:v>40335</c:v>
                </c:pt>
                <c:pt idx="1041">
                  <c:v>40336</c:v>
                </c:pt>
                <c:pt idx="1042">
                  <c:v>40337</c:v>
                </c:pt>
                <c:pt idx="1043">
                  <c:v>40338</c:v>
                </c:pt>
                <c:pt idx="1044">
                  <c:v>40339</c:v>
                </c:pt>
                <c:pt idx="1045">
                  <c:v>40340</c:v>
                </c:pt>
                <c:pt idx="1046">
                  <c:v>40341</c:v>
                </c:pt>
                <c:pt idx="1047">
                  <c:v>40342</c:v>
                </c:pt>
                <c:pt idx="1048">
                  <c:v>40343</c:v>
                </c:pt>
                <c:pt idx="1049">
                  <c:v>40344</c:v>
                </c:pt>
                <c:pt idx="1050">
                  <c:v>40345</c:v>
                </c:pt>
                <c:pt idx="1051">
                  <c:v>40346</c:v>
                </c:pt>
                <c:pt idx="1052">
                  <c:v>40347</c:v>
                </c:pt>
                <c:pt idx="1053">
                  <c:v>40348</c:v>
                </c:pt>
                <c:pt idx="1054">
                  <c:v>40349</c:v>
                </c:pt>
                <c:pt idx="1055">
                  <c:v>40350</c:v>
                </c:pt>
                <c:pt idx="1056">
                  <c:v>40351</c:v>
                </c:pt>
                <c:pt idx="1057">
                  <c:v>40352</c:v>
                </c:pt>
                <c:pt idx="1058">
                  <c:v>40353</c:v>
                </c:pt>
                <c:pt idx="1059">
                  <c:v>40354</c:v>
                </c:pt>
                <c:pt idx="1060">
                  <c:v>40355</c:v>
                </c:pt>
                <c:pt idx="1061">
                  <c:v>40356</c:v>
                </c:pt>
                <c:pt idx="1062">
                  <c:v>40357</c:v>
                </c:pt>
                <c:pt idx="1063">
                  <c:v>40358</c:v>
                </c:pt>
                <c:pt idx="1064">
                  <c:v>40359</c:v>
                </c:pt>
                <c:pt idx="1065">
                  <c:v>40360</c:v>
                </c:pt>
                <c:pt idx="1066">
                  <c:v>40361</c:v>
                </c:pt>
                <c:pt idx="1067">
                  <c:v>40362</c:v>
                </c:pt>
                <c:pt idx="1068">
                  <c:v>40363</c:v>
                </c:pt>
                <c:pt idx="1069">
                  <c:v>40364</c:v>
                </c:pt>
                <c:pt idx="1070">
                  <c:v>40365</c:v>
                </c:pt>
                <c:pt idx="1071">
                  <c:v>40366</c:v>
                </c:pt>
                <c:pt idx="1072">
                  <c:v>40367</c:v>
                </c:pt>
                <c:pt idx="1073">
                  <c:v>40368</c:v>
                </c:pt>
                <c:pt idx="1074">
                  <c:v>40369</c:v>
                </c:pt>
                <c:pt idx="1075">
                  <c:v>40370</c:v>
                </c:pt>
                <c:pt idx="1076">
                  <c:v>40371</c:v>
                </c:pt>
                <c:pt idx="1077">
                  <c:v>40372</c:v>
                </c:pt>
                <c:pt idx="1078">
                  <c:v>40373</c:v>
                </c:pt>
                <c:pt idx="1079">
                  <c:v>40374</c:v>
                </c:pt>
                <c:pt idx="1080">
                  <c:v>40375</c:v>
                </c:pt>
                <c:pt idx="1081">
                  <c:v>40376</c:v>
                </c:pt>
                <c:pt idx="1082">
                  <c:v>40377</c:v>
                </c:pt>
                <c:pt idx="1083">
                  <c:v>40378</c:v>
                </c:pt>
                <c:pt idx="1084">
                  <c:v>40379</c:v>
                </c:pt>
                <c:pt idx="1085">
                  <c:v>40380</c:v>
                </c:pt>
                <c:pt idx="1086">
                  <c:v>40381</c:v>
                </c:pt>
                <c:pt idx="1087">
                  <c:v>40382</c:v>
                </c:pt>
                <c:pt idx="1088">
                  <c:v>40383</c:v>
                </c:pt>
                <c:pt idx="1089">
                  <c:v>40384</c:v>
                </c:pt>
                <c:pt idx="1090">
                  <c:v>40385</c:v>
                </c:pt>
                <c:pt idx="1091">
                  <c:v>40386</c:v>
                </c:pt>
                <c:pt idx="1092">
                  <c:v>40387</c:v>
                </c:pt>
                <c:pt idx="1093">
                  <c:v>40388</c:v>
                </c:pt>
                <c:pt idx="1094">
                  <c:v>40389</c:v>
                </c:pt>
                <c:pt idx="1095">
                  <c:v>40390</c:v>
                </c:pt>
                <c:pt idx="1096">
                  <c:v>40391</c:v>
                </c:pt>
                <c:pt idx="1097">
                  <c:v>40392</c:v>
                </c:pt>
                <c:pt idx="1098">
                  <c:v>40393</c:v>
                </c:pt>
                <c:pt idx="1099">
                  <c:v>40394</c:v>
                </c:pt>
                <c:pt idx="1100">
                  <c:v>40395</c:v>
                </c:pt>
                <c:pt idx="1101">
                  <c:v>40396</c:v>
                </c:pt>
                <c:pt idx="1102">
                  <c:v>40397</c:v>
                </c:pt>
                <c:pt idx="1103">
                  <c:v>40398</c:v>
                </c:pt>
                <c:pt idx="1104">
                  <c:v>40399</c:v>
                </c:pt>
                <c:pt idx="1105">
                  <c:v>40400</c:v>
                </c:pt>
                <c:pt idx="1106">
                  <c:v>40401</c:v>
                </c:pt>
                <c:pt idx="1107">
                  <c:v>40402</c:v>
                </c:pt>
                <c:pt idx="1108">
                  <c:v>40403</c:v>
                </c:pt>
                <c:pt idx="1109">
                  <c:v>40404</c:v>
                </c:pt>
                <c:pt idx="1110">
                  <c:v>40405</c:v>
                </c:pt>
                <c:pt idx="1111">
                  <c:v>40406</c:v>
                </c:pt>
                <c:pt idx="1112">
                  <c:v>40407</c:v>
                </c:pt>
                <c:pt idx="1113">
                  <c:v>40408</c:v>
                </c:pt>
                <c:pt idx="1114">
                  <c:v>40409</c:v>
                </c:pt>
                <c:pt idx="1115">
                  <c:v>40410</c:v>
                </c:pt>
                <c:pt idx="1116">
                  <c:v>40411</c:v>
                </c:pt>
                <c:pt idx="1117">
                  <c:v>40412</c:v>
                </c:pt>
                <c:pt idx="1118">
                  <c:v>40413</c:v>
                </c:pt>
                <c:pt idx="1119">
                  <c:v>40414</c:v>
                </c:pt>
                <c:pt idx="1120">
                  <c:v>40415</c:v>
                </c:pt>
                <c:pt idx="1121">
                  <c:v>40416</c:v>
                </c:pt>
                <c:pt idx="1122">
                  <c:v>40417</c:v>
                </c:pt>
                <c:pt idx="1123">
                  <c:v>40418</c:v>
                </c:pt>
                <c:pt idx="1124">
                  <c:v>40419</c:v>
                </c:pt>
                <c:pt idx="1125">
                  <c:v>40420</c:v>
                </c:pt>
                <c:pt idx="1126">
                  <c:v>40421</c:v>
                </c:pt>
                <c:pt idx="1127">
                  <c:v>40422</c:v>
                </c:pt>
                <c:pt idx="1128">
                  <c:v>40423</c:v>
                </c:pt>
                <c:pt idx="1129">
                  <c:v>40424</c:v>
                </c:pt>
                <c:pt idx="1130">
                  <c:v>40425</c:v>
                </c:pt>
                <c:pt idx="1131">
                  <c:v>40426</c:v>
                </c:pt>
                <c:pt idx="1132">
                  <c:v>40427</c:v>
                </c:pt>
                <c:pt idx="1133">
                  <c:v>40428</c:v>
                </c:pt>
                <c:pt idx="1134">
                  <c:v>40429</c:v>
                </c:pt>
                <c:pt idx="1135">
                  <c:v>40430</c:v>
                </c:pt>
                <c:pt idx="1136">
                  <c:v>40431</c:v>
                </c:pt>
                <c:pt idx="1137">
                  <c:v>40432</c:v>
                </c:pt>
                <c:pt idx="1138">
                  <c:v>40433</c:v>
                </c:pt>
                <c:pt idx="1139">
                  <c:v>40434</c:v>
                </c:pt>
                <c:pt idx="1140">
                  <c:v>40435</c:v>
                </c:pt>
                <c:pt idx="1141">
                  <c:v>40436</c:v>
                </c:pt>
                <c:pt idx="1142">
                  <c:v>40437</c:v>
                </c:pt>
                <c:pt idx="1143">
                  <c:v>40438</c:v>
                </c:pt>
                <c:pt idx="1144">
                  <c:v>40439</c:v>
                </c:pt>
                <c:pt idx="1145">
                  <c:v>40440</c:v>
                </c:pt>
                <c:pt idx="1146">
                  <c:v>40441</c:v>
                </c:pt>
                <c:pt idx="1147">
                  <c:v>40442</c:v>
                </c:pt>
                <c:pt idx="1148">
                  <c:v>40443</c:v>
                </c:pt>
                <c:pt idx="1149">
                  <c:v>40444</c:v>
                </c:pt>
                <c:pt idx="1150">
                  <c:v>40445</c:v>
                </c:pt>
                <c:pt idx="1151">
                  <c:v>40446</c:v>
                </c:pt>
                <c:pt idx="1152">
                  <c:v>40447</c:v>
                </c:pt>
                <c:pt idx="1153">
                  <c:v>40448</c:v>
                </c:pt>
                <c:pt idx="1154">
                  <c:v>40449</c:v>
                </c:pt>
                <c:pt idx="1155">
                  <c:v>40450</c:v>
                </c:pt>
                <c:pt idx="1156">
                  <c:v>40451</c:v>
                </c:pt>
                <c:pt idx="1157">
                  <c:v>40452</c:v>
                </c:pt>
                <c:pt idx="1158">
                  <c:v>40453</c:v>
                </c:pt>
                <c:pt idx="1159">
                  <c:v>40454</c:v>
                </c:pt>
                <c:pt idx="1160">
                  <c:v>40455</c:v>
                </c:pt>
                <c:pt idx="1161">
                  <c:v>40456</c:v>
                </c:pt>
                <c:pt idx="1162">
                  <c:v>40457</c:v>
                </c:pt>
                <c:pt idx="1163">
                  <c:v>40458</c:v>
                </c:pt>
                <c:pt idx="1164">
                  <c:v>40459</c:v>
                </c:pt>
                <c:pt idx="1165">
                  <c:v>40460</c:v>
                </c:pt>
                <c:pt idx="1166">
                  <c:v>40461</c:v>
                </c:pt>
                <c:pt idx="1167">
                  <c:v>40462</c:v>
                </c:pt>
                <c:pt idx="1168">
                  <c:v>40463</c:v>
                </c:pt>
                <c:pt idx="1169">
                  <c:v>40464</c:v>
                </c:pt>
                <c:pt idx="1170">
                  <c:v>40465</c:v>
                </c:pt>
                <c:pt idx="1171">
                  <c:v>40466</c:v>
                </c:pt>
                <c:pt idx="1172">
                  <c:v>40467</c:v>
                </c:pt>
                <c:pt idx="1173">
                  <c:v>40468</c:v>
                </c:pt>
                <c:pt idx="1174">
                  <c:v>40469</c:v>
                </c:pt>
                <c:pt idx="1175">
                  <c:v>40470</c:v>
                </c:pt>
                <c:pt idx="1176">
                  <c:v>40471</c:v>
                </c:pt>
                <c:pt idx="1177">
                  <c:v>40472</c:v>
                </c:pt>
                <c:pt idx="1178">
                  <c:v>40473</c:v>
                </c:pt>
                <c:pt idx="1179">
                  <c:v>40474</c:v>
                </c:pt>
                <c:pt idx="1180">
                  <c:v>40475</c:v>
                </c:pt>
                <c:pt idx="1181">
                  <c:v>40476</c:v>
                </c:pt>
                <c:pt idx="1182">
                  <c:v>40477</c:v>
                </c:pt>
                <c:pt idx="1183">
                  <c:v>40478</c:v>
                </c:pt>
                <c:pt idx="1184">
                  <c:v>40479</c:v>
                </c:pt>
                <c:pt idx="1185">
                  <c:v>40480</c:v>
                </c:pt>
                <c:pt idx="1186">
                  <c:v>40481</c:v>
                </c:pt>
                <c:pt idx="1187">
                  <c:v>40482</c:v>
                </c:pt>
                <c:pt idx="1188">
                  <c:v>40483</c:v>
                </c:pt>
                <c:pt idx="1189">
                  <c:v>40484</c:v>
                </c:pt>
                <c:pt idx="1190">
                  <c:v>40485</c:v>
                </c:pt>
                <c:pt idx="1191">
                  <c:v>40486</c:v>
                </c:pt>
                <c:pt idx="1192">
                  <c:v>40487</c:v>
                </c:pt>
                <c:pt idx="1193">
                  <c:v>40488</c:v>
                </c:pt>
                <c:pt idx="1194">
                  <c:v>40489</c:v>
                </c:pt>
                <c:pt idx="1195">
                  <c:v>40490</c:v>
                </c:pt>
                <c:pt idx="1196">
                  <c:v>40491</c:v>
                </c:pt>
                <c:pt idx="1197">
                  <c:v>40492</c:v>
                </c:pt>
                <c:pt idx="1198">
                  <c:v>40493</c:v>
                </c:pt>
                <c:pt idx="1199">
                  <c:v>40494</c:v>
                </c:pt>
                <c:pt idx="1200">
                  <c:v>40495</c:v>
                </c:pt>
                <c:pt idx="1201">
                  <c:v>40496</c:v>
                </c:pt>
                <c:pt idx="1202">
                  <c:v>40497</c:v>
                </c:pt>
                <c:pt idx="1203">
                  <c:v>40498</c:v>
                </c:pt>
                <c:pt idx="1204">
                  <c:v>40499</c:v>
                </c:pt>
                <c:pt idx="1205">
                  <c:v>40500</c:v>
                </c:pt>
                <c:pt idx="1206">
                  <c:v>40501</c:v>
                </c:pt>
                <c:pt idx="1207">
                  <c:v>40502</c:v>
                </c:pt>
                <c:pt idx="1208">
                  <c:v>40503</c:v>
                </c:pt>
                <c:pt idx="1209">
                  <c:v>40504</c:v>
                </c:pt>
                <c:pt idx="1210">
                  <c:v>40505</c:v>
                </c:pt>
                <c:pt idx="1211">
                  <c:v>40506</c:v>
                </c:pt>
                <c:pt idx="1212">
                  <c:v>40507</c:v>
                </c:pt>
                <c:pt idx="1213">
                  <c:v>40508</c:v>
                </c:pt>
                <c:pt idx="1214">
                  <c:v>40509</c:v>
                </c:pt>
                <c:pt idx="1215">
                  <c:v>40510</c:v>
                </c:pt>
                <c:pt idx="1216">
                  <c:v>40511</c:v>
                </c:pt>
                <c:pt idx="1217">
                  <c:v>40512</c:v>
                </c:pt>
                <c:pt idx="1218">
                  <c:v>40513</c:v>
                </c:pt>
                <c:pt idx="1219">
                  <c:v>40514</c:v>
                </c:pt>
                <c:pt idx="1220">
                  <c:v>40515</c:v>
                </c:pt>
                <c:pt idx="1221">
                  <c:v>40516</c:v>
                </c:pt>
                <c:pt idx="1222">
                  <c:v>40517</c:v>
                </c:pt>
                <c:pt idx="1223">
                  <c:v>40518</c:v>
                </c:pt>
                <c:pt idx="1224">
                  <c:v>40519</c:v>
                </c:pt>
                <c:pt idx="1225">
                  <c:v>40520</c:v>
                </c:pt>
                <c:pt idx="1226">
                  <c:v>40521</c:v>
                </c:pt>
                <c:pt idx="1227">
                  <c:v>40522</c:v>
                </c:pt>
                <c:pt idx="1228">
                  <c:v>40523</c:v>
                </c:pt>
                <c:pt idx="1229">
                  <c:v>40524</c:v>
                </c:pt>
                <c:pt idx="1230">
                  <c:v>40525</c:v>
                </c:pt>
                <c:pt idx="1231">
                  <c:v>40526</c:v>
                </c:pt>
                <c:pt idx="1232">
                  <c:v>40527</c:v>
                </c:pt>
                <c:pt idx="1233">
                  <c:v>40528</c:v>
                </c:pt>
                <c:pt idx="1234">
                  <c:v>40529</c:v>
                </c:pt>
                <c:pt idx="1235">
                  <c:v>40530</c:v>
                </c:pt>
                <c:pt idx="1236">
                  <c:v>40531</c:v>
                </c:pt>
                <c:pt idx="1237">
                  <c:v>40532</c:v>
                </c:pt>
                <c:pt idx="1238">
                  <c:v>40533</c:v>
                </c:pt>
                <c:pt idx="1239">
                  <c:v>40534</c:v>
                </c:pt>
                <c:pt idx="1240">
                  <c:v>40535</c:v>
                </c:pt>
                <c:pt idx="1241">
                  <c:v>40536</c:v>
                </c:pt>
                <c:pt idx="1242">
                  <c:v>40537</c:v>
                </c:pt>
                <c:pt idx="1243">
                  <c:v>40538</c:v>
                </c:pt>
                <c:pt idx="1244">
                  <c:v>40539</c:v>
                </c:pt>
                <c:pt idx="1245">
                  <c:v>40540</c:v>
                </c:pt>
                <c:pt idx="1246">
                  <c:v>40541</c:v>
                </c:pt>
                <c:pt idx="1247">
                  <c:v>40542</c:v>
                </c:pt>
                <c:pt idx="1248">
                  <c:v>40543</c:v>
                </c:pt>
                <c:pt idx="1249">
                  <c:v>40544</c:v>
                </c:pt>
                <c:pt idx="1250">
                  <c:v>40545</c:v>
                </c:pt>
                <c:pt idx="1251">
                  <c:v>40546</c:v>
                </c:pt>
                <c:pt idx="1252">
                  <c:v>40547</c:v>
                </c:pt>
                <c:pt idx="1253">
                  <c:v>40548</c:v>
                </c:pt>
                <c:pt idx="1254">
                  <c:v>40549</c:v>
                </c:pt>
                <c:pt idx="1255">
                  <c:v>40550</c:v>
                </c:pt>
                <c:pt idx="1256">
                  <c:v>40551</c:v>
                </c:pt>
                <c:pt idx="1257">
                  <c:v>40552</c:v>
                </c:pt>
                <c:pt idx="1258">
                  <c:v>40553</c:v>
                </c:pt>
                <c:pt idx="1259">
                  <c:v>40554</c:v>
                </c:pt>
                <c:pt idx="1260">
                  <c:v>40555</c:v>
                </c:pt>
                <c:pt idx="1261">
                  <c:v>40556</c:v>
                </c:pt>
                <c:pt idx="1262">
                  <c:v>40557</c:v>
                </c:pt>
                <c:pt idx="1263">
                  <c:v>40558</c:v>
                </c:pt>
                <c:pt idx="1264">
                  <c:v>40559</c:v>
                </c:pt>
                <c:pt idx="1265">
                  <c:v>40560</c:v>
                </c:pt>
                <c:pt idx="1266">
                  <c:v>40561</c:v>
                </c:pt>
                <c:pt idx="1267">
                  <c:v>40562</c:v>
                </c:pt>
                <c:pt idx="1268">
                  <c:v>40563</c:v>
                </c:pt>
                <c:pt idx="1269">
                  <c:v>40564</c:v>
                </c:pt>
                <c:pt idx="1270">
                  <c:v>40565</c:v>
                </c:pt>
                <c:pt idx="1271">
                  <c:v>40566</c:v>
                </c:pt>
                <c:pt idx="1272">
                  <c:v>40567</c:v>
                </c:pt>
                <c:pt idx="1273">
                  <c:v>40568</c:v>
                </c:pt>
                <c:pt idx="1274">
                  <c:v>40569</c:v>
                </c:pt>
                <c:pt idx="1275">
                  <c:v>40570</c:v>
                </c:pt>
                <c:pt idx="1276">
                  <c:v>40571</c:v>
                </c:pt>
                <c:pt idx="1277">
                  <c:v>40572</c:v>
                </c:pt>
                <c:pt idx="1278">
                  <c:v>40573</c:v>
                </c:pt>
                <c:pt idx="1279">
                  <c:v>40574</c:v>
                </c:pt>
                <c:pt idx="1280">
                  <c:v>40575</c:v>
                </c:pt>
                <c:pt idx="1281">
                  <c:v>40576</c:v>
                </c:pt>
                <c:pt idx="1282">
                  <c:v>40577</c:v>
                </c:pt>
                <c:pt idx="1283">
                  <c:v>40578</c:v>
                </c:pt>
                <c:pt idx="1284">
                  <c:v>40579</c:v>
                </c:pt>
                <c:pt idx="1285">
                  <c:v>40580</c:v>
                </c:pt>
                <c:pt idx="1286">
                  <c:v>40581</c:v>
                </c:pt>
                <c:pt idx="1287">
                  <c:v>40582</c:v>
                </c:pt>
                <c:pt idx="1288">
                  <c:v>40583</c:v>
                </c:pt>
                <c:pt idx="1289">
                  <c:v>40584</c:v>
                </c:pt>
                <c:pt idx="1290">
                  <c:v>40585</c:v>
                </c:pt>
                <c:pt idx="1291">
                  <c:v>40586</c:v>
                </c:pt>
                <c:pt idx="1292">
                  <c:v>40587</c:v>
                </c:pt>
                <c:pt idx="1293">
                  <c:v>40588</c:v>
                </c:pt>
                <c:pt idx="1294">
                  <c:v>40589</c:v>
                </c:pt>
                <c:pt idx="1295">
                  <c:v>40590</c:v>
                </c:pt>
                <c:pt idx="1296">
                  <c:v>40591</c:v>
                </c:pt>
                <c:pt idx="1297">
                  <c:v>40592</c:v>
                </c:pt>
                <c:pt idx="1298">
                  <c:v>40593</c:v>
                </c:pt>
                <c:pt idx="1299">
                  <c:v>40594</c:v>
                </c:pt>
                <c:pt idx="1300">
                  <c:v>40595</c:v>
                </c:pt>
                <c:pt idx="1301">
                  <c:v>40596</c:v>
                </c:pt>
                <c:pt idx="1302">
                  <c:v>40597</c:v>
                </c:pt>
                <c:pt idx="1303">
                  <c:v>40598</c:v>
                </c:pt>
                <c:pt idx="1304">
                  <c:v>40599</c:v>
                </c:pt>
                <c:pt idx="1305">
                  <c:v>40600</c:v>
                </c:pt>
                <c:pt idx="1306">
                  <c:v>40601</c:v>
                </c:pt>
                <c:pt idx="1307">
                  <c:v>40602</c:v>
                </c:pt>
                <c:pt idx="1308">
                  <c:v>40603</c:v>
                </c:pt>
                <c:pt idx="1309">
                  <c:v>40604</c:v>
                </c:pt>
                <c:pt idx="1310">
                  <c:v>40605</c:v>
                </c:pt>
                <c:pt idx="1311">
                  <c:v>40606</c:v>
                </c:pt>
                <c:pt idx="1312">
                  <c:v>40607</c:v>
                </c:pt>
                <c:pt idx="1313">
                  <c:v>40608</c:v>
                </c:pt>
                <c:pt idx="1314">
                  <c:v>40609</c:v>
                </c:pt>
                <c:pt idx="1315">
                  <c:v>40610</c:v>
                </c:pt>
                <c:pt idx="1316">
                  <c:v>40611</c:v>
                </c:pt>
                <c:pt idx="1317">
                  <c:v>40612</c:v>
                </c:pt>
                <c:pt idx="1318">
                  <c:v>40613</c:v>
                </c:pt>
                <c:pt idx="1319">
                  <c:v>40614</c:v>
                </c:pt>
                <c:pt idx="1320">
                  <c:v>40615</c:v>
                </c:pt>
                <c:pt idx="1321">
                  <c:v>40616</c:v>
                </c:pt>
                <c:pt idx="1322">
                  <c:v>40617</c:v>
                </c:pt>
                <c:pt idx="1323">
                  <c:v>40618</c:v>
                </c:pt>
                <c:pt idx="1324">
                  <c:v>40619</c:v>
                </c:pt>
                <c:pt idx="1325">
                  <c:v>40620</c:v>
                </c:pt>
                <c:pt idx="1326">
                  <c:v>40621</c:v>
                </c:pt>
                <c:pt idx="1327">
                  <c:v>40622</c:v>
                </c:pt>
                <c:pt idx="1328">
                  <c:v>40623</c:v>
                </c:pt>
                <c:pt idx="1329">
                  <c:v>40624</c:v>
                </c:pt>
                <c:pt idx="1330">
                  <c:v>40625</c:v>
                </c:pt>
                <c:pt idx="1331">
                  <c:v>40626</c:v>
                </c:pt>
                <c:pt idx="1332">
                  <c:v>40627</c:v>
                </c:pt>
                <c:pt idx="1333">
                  <c:v>40628</c:v>
                </c:pt>
                <c:pt idx="1334">
                  <c:v>40629</c:v>
                </c:pt>
                <c:pt idx="1335">
                  <c:v>40630</c:v>
                </c:pt>
                <c:pt idx="1336">
                  <c:v>40631</c:v>
                </c:pt>
                <c:pt idx="1337">
                  <c:v>40632</c:v>
                </c:pt>
                <c:pt idx="1338">
                  <c:v>40633</c:v>
                </c:pt>
                <c:pt idx="1339">
                  <c:v>40634</c:v>
                </c:pt>
                <c:pt idx="1340">
                  <c:v>40635</c:v>
                </c:pt>
                <c:pt idx="1341">
                  <c:v>40636</c:v>
                </c:pt>
                <c:pt idx="1342">
                  <c:v>40637</c:v>
                </c:pt>
                <c:pt idx="1343">
                  <c:v>40638</c:v>
                </c:pt>
                <c:pt idx="1344">
                  <c:v>40639</c:v>
                </c:pt>
                <c:pt idx="1345">
                  <c:v>40640</c:v>
                </c:pt>
                <c:pt idx="1346">
                  <c:v>40641</c:v>
                </c:pt>
                <c:pt idx="1347">
                  <c:v>40642</c:v>
                </c:pt>
                <c:pt idx="1348">
                  <c:v>40643</c:v>
                </c:pt>
                <c:pt idx="1349">
                  <c:v>40644</c:v>
                </c:pt>
                <c:pt idx="1350">
                  <c:v>40645</c:v>
                </c:pt>
                <c:pt idx="1351">
                  <c:v>40646</c:v>
                </c:pt>
                <c:pt idx="1352">
                  <c:v>40647</c:v>
                </c:pt>
                <c:pt idx="1353">
                  <c:v>40648</c:v>
                </c:pt>
                <c:pt idx="1354">
                  <c:v>40649</c:v>
                </c:pt>
                <c:pt idx="1355">
                  <c:v>40650</c:v>
                </c:pt>
                <c:pt idx="1356">
                  <c:v>40651</c:v>
                </c:pt>
                <c:pt idx="1357">
                  <c:v>40652</c:v>
                </c:pt>
                <c:pt idx="1358">
                  <c:v>40653</c:v>
                </c:pt>
                <c:pt idx="1359">
                  <c:v>40654</c:v>
                </c:pt>
                <c:pt idx="1360">
                  <c:v>40655</c:v>
                </c:pt>
                <c:pt idx="1361">
                  <c:v>40656</c:v>
                </c:pt>
                <c:pt idx="1362">
                  <c:v>40657</c:v>
                </c:pt>
                <c:pt idx="1363">
                  <c:v>40658</c:v>
                </c:pt>
                <c:pt idx="1364">
                  <c:v>40659</c:v>
                </c:pt>
                <c:pt idx="1365">
                  <c:v>40660</c:v>
                </c:pt>
                <c:pt idx="1366">
                  <c:v>40661</c:v>
                </c:pt>
                <c:pt idx="1367">
                  <c:v>40662</c:v>
                </c:pt>
                <c:pt idx="1368">
                  <c:v>40663</c:v>
                </c:pt>
                <c:pt idx="1369">
                  <c:v>40664</c:v>
                </c:pt>
                <c:pt idx="1370">
                  <c:v>40665</c:v>
                </c:pt>
                <c:pt idx="1371">
                  <c:v>40666</c:v>
                </c:pt>
                <c:pt idx="1372">
                  <c:v>40667</c:v>
                </c:pt>
                <c:pt idx="1373">
                  <c:v>40668</c:v>
                </c:pt>
                <c:pt idx="1374">
                  <c:v>40669</c:v>
                </c:pt>
                <c:pt idx="1375">
                  <c:v>40670</c:v>
                </c:pt>
                <c:pt idx="1376">
                  <c:v>40671</c:v>
                </c:pt>
                <c:pt idx="1377">
                  <c:v>40672</c:v>
                </c:pt>
                <c:pt idx="1378">
                  <c:v>40673</c:v>
                </c:pt>
                <c:pt idx="1379">
                  <c:v>40674</c:v>
                </c:pt>
                <c:pt idx="1380">
                  <c:v>40675</c:v>
                </c:pt>
                <c:pt idx="1381">
                  <c:v>40676</c:v>
                </c:pt>
                <c:pt idx="1382">
                  <c:v>40677</c:v>
                </c:pt>
                <c:pt idx="1383">
                  <c:v>40678</c:v>
                </c:pt>
                <c:pt idx="1384">
                  <c:v>40679</c:v>
                </c:pt>
                <c:pt idx="1385">
                  <c:v>40680</c:v>
                </c:pt>
                <c:pt idx="1386">
                  <c:v>40681</c:v>
                </c:pt>
                <c:pt idx="1387">
                  <c:v>40682</c:v>
                </c:pt>
                <c:pt idx="1388">
                  <c:v>40683</c:v>
                </c:pt>
                <c:pt idx="1389">
                  <c:v>40684</c:v>
                </c:pt>
                <c:pt idx="1390">
                  <c:v>40685</c:v>
                </c:pt>
                <c:pt idx="1391">
                  <c:v>40686</c:v>
                </c:pt>
                <c:pt idx="1392">
                  <c:v>40687</c:v>
                </c:pt>
                <c:pt idx="1393">
                  <c:v>40688</c:v>
                </c:pt>
                <c:pt idx="1394">
                  <c:v>40689</c:v>
                </c:pt>
                <c:pt idx="1395">
                  <c:v>40690</c:v>
                </c:pt>
                <c:pt idx="1396">
                  <c:v>40691</c:v>
                </c:pt>
                <c:pt idx="1397">
                  <c:v>40692</c:v>
                </c:pt>
                <c:pt idx="1398">
                  <c:v>40693</c:v>
                </c:pt>
                <c:pt idx="1399">
                  <c:v>40694</c:v>
                </c:pt>
                <c:pt idx="1400">
                  <c:v>40695</c:v>
                </c:pt>
                <c:pt idx="1401">
                  <c:v>40696</c:v>
                </c:pt>
                <c:pt idx="1402">
                  <c:v>40697</c:v>
                </c:pt>
                <c:pt idx="1403">
                  <c:v>40698</c:v>
                </c:pt>
                <c:pt idx="1404">
                  <c:v>40699</c:v>
                </c:pt>
                <c:pt idx="1405">
                  <c:v>40700</c:v>
                </c:pt>
                <c:pt idx="1406">
                  <c:v>40701</c:v>
                </c:pt>
                <c:pt idx="1407">
                  <c:v>40702</c:v>
                </c:pt>
                <c:pt idx="1408">
                  <c:v>40703</c:v>
                </c:pt>
                <c:pt idx="1409">
                  <c:v>40704</c:v>
                </c:pt>
                <c:pt idx="1410">
                  <c:v>40705</c:v>
                </c:pt>
                <c:pt idx="1411">
                  <c:v>40706</c:v>
                </c:pt>
                <c:pt idx="1412">
                  <c:v>40707</c:v>
                </c:pt>
                <c:pt idx="1413">
                  <c:v>40708</c:v>
                </c:pt>
                <c:pt idx="1414">
                  <c:v>40709</c:v>
                </c:pt>
                <c:pt idx="1415">
                  <c:v>40710</c:v>
                </c:pt>
                <c:pt idx="1416">
                  <c:v>40711</c:v>
                </c:pt>
                <c:pt idx="1417">
                  <c:v>40712</c:v>
                </c:pt>
                <c:pt idx="1418">
                  <c:v>40713</c:v>
                </c:pt>
                <c:pt idx="1419">
                  <c:v>40714</c:v>
                </c:pt>
                <c:pt idx="1420">
                  <c:v>40715</c:v>
                </c:pt>
                <c:pt idx="1421">
                  <c:v>40716</c:v>
                </c:pt>
                <c:pt idx="1422">
                  <c:v>40717</c:v>
                </c:pt>
                <c:pt idx="1423">
                  <c:v>40718</c:v>
                </c:pt>
                <c:pt idx="1424">
                  <c:v>40719</c:v>
                </c:pt>
                <c:pt idx="1425">
                  <c:v>40720</c:v>
                </c:pt>
                <c:pt idx="1426">
                  <c:v>40721</c:v>
                </c:pt>
                <c:pt idx="1427">
                  <c:v>40722</c:v>
                </c:pt>
                <c:pt idx="1428">
                  <c:v>40723</c:v>
                </c:pt>
                <c:pt idx="1429">
                  <c:v>40724</c:v>
                </c:pt>
                <c:pt idx="1430">
                  <c:v>40725</c:v>
                </c:pt>
                <c:pt idx="1431">
                  <c:v>40726</c:v>
                </c:pt>
                <c:pt idx="1432">
                  <c:v>40727</c:v>
                </c:pt>
                <c:pt idx="1433">
                  <c:v>40728</c:v>
                </c:pt>
                <c:pt idx="1434">
                  <c:v>40729</c:v>
                </c:pt>
                <c:pt idx="1435">
                  <c:v>40730</c:v>
                </c:pt>
                <c:pt idx="1436">
                  <c:v>40731</c:v>
                </c:pt>
                <c:pt idx="1437">
                  <c:v>40732</c:v>
                </c:pt>
                <c:pt idx="1438">
                  <c:v>40733</c:v>
                </c:pt>
                <c:pt idx="1439">
                  <c:v>40734</c:v>
                </c:pt>
                <c:pt idx="1440">
                  <c:v>40735</c:v>
                </c:pt>
                <c:pt idx="1441">
                  <c:v>40736</c:v>
                </c:pt>
                <c:pt idx="1442">
                  <c:v>40737</c:v>
                </c:pt>
                <c:pt idx="1443">
                  <c:v>40738</c:v>
                </c:pt>
                <c:pt idx="1444">
                  <c:v>40739</c:v>
                </c:pt>
                <c:pt idx="1445">
                  <c:v>40740</c:v>
                </c:pt>
                <c:pt idx="1446">
                  <c:v>40741</c:v>
                </c:pt>
                <c:pt idx="1447">
                  <c:v>40742</c:v>
                </c:pt>
                <c:pt idx="1448">
                  <c:v>40743</c:v>
                </c:pt>
                <c:pt idx="1449">
                  <c:v>40744</c:v>
                </c:pt>
                <c:pt idx="1450">
                  <c:v>40745</c:v>
                </c:pt>
                <c:pt idx="1451">
                  <c:v>40746</c:v>
                </c:pt>
                <c:pt idx="1452">
                  <c:v>40747</c:v>
                </c:pt>
                <c:pt idx="1453">
                  <c:v>40748</c:v>
                </c:pt>
                <c:pt idx="1454">
                  <c:v>40749</c:v>
                </c:pt>
                <c:pt idx="1455">
                  <c:v>40750</c:v>
                </c:pt>
                <c:pt idx="1456">
                  <c:v>40751</c:v>
                </c:pt>
                <c:pt idx="1457">
                  <c:v>40752</c:v>
                </c:pt>
                <c:pt idx="1458">
                  <c:v>40753</c:v>
                </c:pt>
                <c:pt idx="1459">
                  <c:v>40754</c:v>
                </c:pt>
                <c:pt idx="1460">
                  <c:v>40755</c:v>
                </c:pt>
                <c:pt idx="1461">
                  <c:v>40756</c:v>
                </c:pt>
                <c:pt idx="1462">
                  <c:v>40757</c:v>
                </c:pt>
                <c:pt idx="1463">
                  <c:v>40758</c:v>
                </c:pt>
                <c:pt idx="1464">
                  <c:v>40759</c:v>
                </c:pt>
                <c:pt idx="1465">
                  <c:v>40760</c:v>
                </c:pt>
                <c:pt idx="1466">
                  <c:v>40761</c:v>
                </c:pt>
                <c:pt idx="1467">
                  <c:v>40762</c:v>
                </c:pt>
                <c:pt idx="1468">
                  <c:v>40763</c:v>
                </c:pt>
                <c:pt idx="1469">
                  <c:v>40764</c:v>
                </c:pt>
                <c:pt idx="1470">
                  <c:v>40765</c:v>
                </c:pt>
                <c:pt idx="1471">
                  <c:v>40766</c:v>
                </c:pt>
                <c:pt idx="1472">
                  <c:v>40767</c:v>
                </c:pt>
                <c:pt idx="1473">
                  <c:v>40768</c:v>
                </c:pt>
                <c:pt idx="1474">
                  <c:v>40769</c:v>
                </c:pt>
                <c:pt idx="1475">
                  <c:v>40770</c:v>
                </c:pt>
                <c:pt idx="1476">
                  <c:v>40771</c:v>
                </c:pt>
                <c:pt idx="1477">
                  <c:v>40772</c:v>
                </c:pt>
                <c:pt idx="1478">
                  <c:v>40773</c:v>
                </c:pt>
                <c:pt idx="1479">
                  <c:v>40774</c:v>
                </c:pt>
                <c:pt idx="1480">
                  <c:v>40775</c:v>
                </c:pt>
                <c:pt idx="1481">
                  <c:v>40776</c:v>
                </c:pt>
                <c:pt idx="1482">
                  <c:v>40777</c:v>
                </c:pt>
                <c:pt idx="1483">
                  <c:v>40778</c:v>
                </c:pt>
                <c:pt idx="1484">
                  <c:v>40779</c:v>
                </c:pt>
                <c:pt idx="1485">
                  <c:v>40780</c:v>
                </c:pt>
                <c:pt idx="1486">
                  <c:v>40781</c:v>
                </c:pt>
                <c:pt idx="1487">
                  <c:v>40782</c:v>
                </c:pt>
                <c:pt idx="1488">
                  <c:v>40783</c:v>
                </c:pt>
                <c:pt idx="1489">
                  <c:v>40784</c:v>
                </c:pt>
                <c:pt idx="1490">
                  <c:v>40785</c:v>
                </c:pt>
                <c:pt idx="1491">
                  <c:v>40786</c:v>
                </c:pt>
                <c:pt idx="1492">
                  <c:v>40787</c:v>
                </c:pt>
                <c:pt idx="1493">
                  <c:v>40788</c:v>
                </c:pt>
                <c:pt idx="1494">
                  <c:v>40789</c:v>
                </c:pt>
                <c:pt idx="1495">
                  <c:v>40790</c:v>
                </c:pt>
                <c:pt idx="1496">
                  <c:v>40791</c:v>
                </c:pt>
                <c:pt idx="1497">
                  <c:v>40792</c:v>
                </c:pt>
                <c:pt idx="1498">
                  <c:v>40793</c:v>
                </c:pt>
                <c:pt idx="1499">
                  <c:v>40794</c:v>
                </c:pt>
                <c:pt idx="1500">
                  <c:v>40795</c:v>
                </c:pt>
                <c:pt idx="1501">
                  <c:v>40796</c:v>
                </c:pt>
                <c:pt idx="1502">
                  <c:v>40797</c:v>
                </c:pt>
                <c:pt idx="1503">
                  <c:v>40798</c:v>
                </c:pt>
                <c:pt idx="1504">
                  <c:v>40799</c:v>
                </c:pt>
                <c:pt idx="1505">
                  <c:v>40800</c:v>
                </c:pt>
                <c:pt idx="1506">
                  <c:v>40801</c:v>
                </c:pt>
                <c:pt idx="1507">
                  <c:v>40802</c:v>
                </c:pt>
                <c:pt idx="1508">
                  <c:v>40803</c:v>
                </c:pt>
                <c:pt idx="1509">
                  <c:v>40804</c:v>
                </c:pt>
                <c:pt idx="1510">
                  <c:v>40805</c:v>
                </c:pt>
                <c:pt idx="1511">
                  <c:v>40806</c:v>
                </c:pt>
                <c:pt idx="1512">
                  <c:v>40807</c:v>
                </c:pt>
                <c:pt idx="1513">
                  <c:v>40808</c:v>
                </c:pt>
                <c:pt idx="1514">
                  <c:v>40809</c:v>
                </c:pt>
                <c:pt idx="1515">
                  <c:v>40810</c:v>
                </c:pt>
                <c:pt idx="1516">
                  <c:v>40811</c:v>
                </c:pt>
                <c:pt idx="1517">
                  <c:v>40812</c:v>
                </c:pt>
                <c:pt idx="1518">
                  <c:v>40813</c:v>
                </c:pt>
                <c:pt idx="1519">
                  <c:v>40814</c:v>
                </c:pt>
                <c:pt idx="1520">
                  <c:v>40815</c:v>
                </c:pt>
                <c:pt idx="1521">
                  <c:v>40816</c:v>
                </c:pt>
                <c:pt idx="1522">
                  <c:v>40817</c:v>
                </c:pt>
                <c:pt idx="1523">
                  <c:v>40818</c:v>
                </c:pt>
                <c:pt idx="1524">
                  <c:v>40819</c:v>
                </c:pt>
                <c:pt idx="1525">
                  <c:v>40820</c:v>
                </c:pt>
                <c:pt idx="1526">
                  <c:v>40821</c:v>
                </c:pt>
                <c:pt idx="1527">
                  <c:v>40822</c:v>
                </c:pt>
                <c:pt idx="1528">
                  <c:v>40823</c:v>
                </c:pt>
                <c:pt idx="1529">
                  <c:v>40824</c:v>
                </c:pt>
                <c:pt idx="1530">
                  <c:v>40825</c:v>
                </c:pt>
                <c:pt idx="1531">
                  <c:v>40826</c:v>
                </c:pt>
                <c:pt idx="1532">
                  <c:v>40827</c:v>
                </c:pt>
                <c:pt idx="1533">
                  <c:v>40828</c:v>
                </c:pt>
                <c:pt idx="1534">
                  <c:v>40829</c:v>
                </c:pt>
                <c:pt idx="1535">
                  <c:v>40830</c:v>
                </c:pt>
                <c:pt idx="1536">
                  <c:v>40831</c:v>
                </c:pt>
                <c:pt idx="1537">
                  <c:v>40832</c:v>
                </c:pt>
                <c:pt idx="1538">
                  <c:v>40833</c:v>
                </c:pt>
                <c:pt idx="1539">
                  <c:v>40834</c:v>
                </c:pt>
                <c:pt idx="1540">
                  <c:v>40835</c:v>
                </c:pt>
                <c:pt idx="1541">
                  <c:v>40836</c:v>
                </c:pt>
                <c:pt idx="1542">
                  <c:v>40837</c:v>
                </c:pt>
                <c:pt idx="1543">
                  <c:v>40838</c:v>
                </c:pt>
                <c:pt idx="1544">
                  <c:v>40839</c:v>
                </c:pt>
                <c:pt idx="1545">
                  <c:v>40840</c:v>
                </c:pt>
                <c:pt idx="1546">
                  <c:v>40841</c:v>
                </c:pt>
                <c:pt idx="1547">
                  <c:v>40842</c:v>
                </c:pt>
                <c:pt idx="1548">
                  <c:v>40843</c:v>
                </c:pt>
                <c:pt idx="1549">
                  <c:v>40844</c:v>
                </c:pt>
                <c:pt idx="1550">
                  <c:v>40845</c:v>
                </c:pt>
                <c:pt idx="1551">
                  <c:v>40846</c:v>
                </c:pt>
                <c:pt idx="1552">
                  <c:v>40847</c:v>
                </c:pt>
                <c:pt idx="1553">
                  <c:v>40848</c:v>
                </c:pt>
                <c:pt idx="1554">
                  <c:v>40849</c:v>
                </c:pt>
                <c:pt idx="1555">
                  <c:v>40850</c:v>
                </c:pt>
                <c:pt idx="1556">
                  <c:v>40851</c:v>
                </c:pt>
                <c:pt idx="1557">
                  <c:v>40852</c:v>
                </c:pt>
                <c:pt idx="1558">
                  <c:v>40853</c:v>
                </c:pt>
                <c:pt idx="1559">
                  <c:v>40854</c:v>
                </c:pt>
                <c:pt idx="1560">
                  <c:v>40855</c:v>
                </c:pt>
                <c:pt idx="1561">
                  <c:v>40856</c:v>
                </c:pt>
                <c:pt idx="1562">
                  <c:v>40857</c:v>
                </c:pt>
                <c:pt idx="1563">
                  <c:v>40858</c:v>
                </c:pt>
                <c:pt idx="1564">
                  <c:v>40859</c:v>
                </c:pt>
                <c:pt idx="1565">
                  <c:v>40860</c:v>
                </c:pt>
                <c:pt idx="1566">
                  <c:v>40861</c:v>
                </c:pt>
                <c:pt idx="1567">
                  <c:v>40862</c:v>
                </c:pt>
                <c:pt idx="1568">
                  <c:v>40863</c:v>
                </c:pt>
                <c:pt idx="1569">
                  <c:v>40864</c:v>
                </c:pt>
                <c:pt idx="1570">
                  <c:v>40865</c:v>
                </c:pt>
                <c:pt idx="1571">
                  <c:v>40866</c:v>
                </c:pt>
                <c:pt idx="1572">
                  <c:v>40867</c:v>
                </c:pt>
                <c:pt idx="1573">
                  <c:v>40868</c:v>
                </c:pt>
                <c:pt idx="1574">
                  <c:v>40869</c:v>
                </c:pt>
                <c:pt idx="1575">
                  <c:v>40870</c:v>
                </c:pt>
                <c:pt idx="1576">
                  <c:v>40871</c:v>
                </c:pt>
                <c:pt idx="1577">
                  <c:v>40872</c:v>
                </c:pt>
                <c:pt idx="1578">
                  <c:v>40873</c:v>
                </c:pt>
                <c:pt idx="1579">
                  <c:v>40874</c:v>
                </c:pt>
                <c:pt idx="1580">
                  <c:v>40875</c:v>
                </c:pt>
                <c:pt idx="1581">
                  <c:v>40876</c:v>
                </c:pt>
                <c:pt idx="1582">
                  <c:v>40877</c:v>
                </c:pt>
                <c:pt idx="1583">
                  <c:v>40878</c:v>
                </c:pt>
                <c:pt idx="1584">
                  <c:v>40879</c:v>
                </c:pt>
                <c:pt idx="1585">
                  <c:v>40880</c:v>
                </c:pt>
                <c:pt idx="1586">
                  <c:v>40881</c:v>
                </c:pt>
                <c:pt idx="1587">
                  <c:v>40882</c:v>
                </c:pt>
                <c:pt idx="1588">
                  <c:v>40883</c:v>
                </c:pt>
                <c:pt idx="1589">
                  <c:v>40884</c:v>
                </c:pt>
                <c:pt idx="1590">
                  <c:v>40885</c:v>
                </c:pt>
                <c:pt idx="1591">
                  <c:v>40886</c:v>
                </c:pt>
                <c:pt idx="1592">
                  <c:v>40887</c:v>
                </c:pt>
                <c:pt idx="1593">
                  <c:v>40888</c:v>
                </c:pt>
                <c:pt idx="1594">
                  <c:v>40889</c:v>
                </c:pt>
                <c:pt idx="1595">
                  <c:v>40890</c:v>
                </c:pt>
                <c:pt idx="1596">
                  <c:v>40891</c:v>
                </c:pt>
                <c:pt idx="1597">
                  <c:v>40892</c:v>
                </c:pt>
                <c:pt idx="1598">
                  <c:v>40893</c:v>
                </c:pt>
                <c:pt idx="1599">
                  <c:v>40894</c:v>
                </c:pt>
                <c:pt idx="1600">
                  <c:v>40895</c:v>
                </c:pt>
                <c:pt idx="1601">
                  <c:v>40896</c:v>
                </c:pt>
                <c:pt idx="1602">
                  <c:v>40897</c:v>
                </c:pt>
                <c:pt idx="1603">
                  <c:v>40898</c:v>
                </c:pt>
                <c:pt idx="1604">
                  <c:v>40899</c:v>
                </c:pt>
                <c:pt idx="1605">
                  <c:v>40900</c:v>
                </c:pt>
                <c:pt idx="1606">
                  <c:v>40901</c:v>
                </c:pt>
                <c:pt idx="1607">
                  <c:v>40902</c:v>
                </c:pt>
                <c:pt idx="1608">
                  <c:v>40903</c:v>
                </c:pt>
                <c:pt idx="1609">
                  <c:v>40904</c:v>
                </c:pt>
                <c:pt idx="1610">
                  <c:v>40905</c:v>
                </c:pt>
                <c:pt idx="1611">
                  <c:v>40906</c:v>
                </c:pt>
                <c:pt idx="1612">
                  <c:v>40907</c:v>
                </c:pt>
                <c:pt idx="1613">
                  <c:v>40908</c:v>
                </c:pt>
                <c:pt idx="1614">
                  <c:v>40909</c:v>
                </c:pt>
                <c:pt idx="1615">
                  <c:v>40910</c:v>
                </c:pt>
                <c:pt idx="1616">
                  <c:v>40911</c:v>
                </c:pt>
                <c:pt idx="1617">
                  <c:v>40912</c:v>
                </c:pt>
                <c:pt idx="1618">
                  <c:v>40913</c:v>
                </c:pt>
                <c:pt idx="1619">
                  <c:v>40914</c:v>
                </c:pt>
                <c:pt idx="1620">
                  <c:v>40915</c:v>
                </c:pt>
                <c:pt idx="1621">
                  <c:v>40916</c:v>
                </c:pt>
                <c:pt idx="1622">
                  <c:v>40917</c:v>
                </c:pt>
                <c:pt idx="1623">
                  <c:v>40918</c:v>
                </c:pt>
                <c:pt idx="1624">
                  <c:v>40919</c:v>
                </c:pt>
                <c:pt idx="1625">
                  <c:v>40920</c:v>
                </c:pt>
                <c:pt idx="1626">
                  <c:v>40921</c:v>
                </c:pt>
                <c:pt idx="1627">
                  <c:v>40922</c:v>
                </c:pt>
                <c:pt idx="1628">
                  <c:v>40923</c:v>
                </c:pt>
                <c:pt idx="1629">
                  <c:v>40924</c:v>
                </c:pt>
                <c:pt idx="1630">
                  <c:v>40925</c:v>
                </c:pt>
                <c:pt idx="1631">
                  <c:v>40926</c:v>
                </c:pt>
                <c:pt idx="1632">
                  <c:v>40927</c:v>
                </c:pt>
                <c:pt idx="1633">
                  <c:v>40928</c:v>
                </c:pt>
                <c:pt idx="1634">
                  <c:v>40929</c:v>
                </c:pt>
                <c:pt idx="1635">
                  <c:v>40930</c:v>
                </c:pt>
                <c:pt idx="1636">
                  <c:v>40931</c:v>
                </c:pt>
                <c:pt idx="1637">
                  <c:v>40932</c:v>
                </c:pt>
                <c:pt idx="1638">
                  <c:v>40933</c:v>
                </c:pt>
                <c:pt idx="1639">
                  <c:v>40934</c:v>
                </c:pt>
                <c:pt idx="1640">
                  <c:v>40935</c:v>
                </c:pt>
                <c:pt idx="1641">
                  <c:v>40936</c:v>
                </c:pt>
                <c:pt idx="1642">
                  <c:v>40937</c:v>
                </c:pt>
                <c:pt idx="1643">
                  <c:v>40938</c:v>
                </c:pt>
                <c:pt idx="1644">
                  <c:v>40939</c:v>
                </c:pt>
                <c:pt idx="1645">
                  <c:v>40940</c:v>
                </c:pt>
                <c:pt idx="1646">
                  <c:v>40941</c:v>
                </c:pt>
                <c:pt idx="1647">
                  <c:v>40942</c:v>
                </c:pt>
                <c:pt idx="1648">
                  <c:v>40943</c:v>
                </c:pt>
                <c:pt idx="1649">
                  <c:v>40944</c:v>
                </c:pt>
                <c:pt idx="1650">
                  <c:v>40945</c:v>
                </c:pt>
                <c:pt idx="1651">
                  <c:v>40946</c:v>
                </c:pt>
                <c:pt idx="1652">
                  <c:v>40947</c:v>
                </c:pt>
                <c:pt idx="1653">
                  <c:v>40948</c:v>
                </c:pt>
                <c:pt idx="1654">
                  <c:v>40949</c:v>
                </c:pt>
                <c:pt idx="1655">
                  <c:v>40950</c:v>
                </c:pt>
                <c:pt idx="1656">
                  <c:v>40951</c:v>
                </c:pt>
                <c:pt idx="1657">
                  <c:v>40952</c:v>
                </c:pt>
                <c:pt idx="1658">
                  <c:v>40953</c:v>
                </c:pt>
                <c:pt idx="1659">
                  <c:v>40954</c:v>
                </c:pt>
                <c:pt idx="1660">
                  <c:v>40955</c:v>
                </c:pt>
                <c:pt idx="1661">
                  <c:v>40956</c:v>
                </c:pt>
                <c:pt idx="1662">
                  <c:v>40957</c:v>
                </c:pt>
                <c:pt idx="1663">
                  <c:v>40958</c:v>
                </c:pt>
                <c:pt idx="1664">
                  <c:v>40959</c:v>
                </c:pt>
                <c:pt idx="1665">
                  <c:v>40960</c:v>
                </c:pt>
                <c:pt idx="1666">
                  <c:v>40961</c:v>
                </c:pt>
                <c:pt idx="1667">
                  <c:v>40962</c:v>
                </c:pt>
                <c:pt idx="1668">
                  <c:v>40963</c:v>
                </c:pt>
                <c:pt idx="1669">
                  <c:v>40964</c:v>
                </c:pt>
                <c:pt idx="1670">
                  <c:v>40965</c:v>
                </c:pt>
                <c:pt idx="1671">
                  <c:v>40966</c:v>
                </c:pt>
                <c:pt idx="1672">
                  <c:v>40967</c:v>
                </c:pt>
                <c:pt idx="1673">
                  <c:v>40968</c:v>
                </c:pt>
                <c:pt idx="1674">
                  <c:v>40969</c:v>
                </c:pt>
                <c:pt idx="1675">
                  <c:v>40970</c:v>
                </c:pt>
                <c:pt idx="1676">
                  <c:v>40971</c:v>
                </c:pt>
                <c:pt idx="1677">
                  <c:v>40972</c:v>
                </c:pt>
                <c:pt idx="1678">
                  <c:v>40973</c:v>
                </c:pt>
                <c:pt idx="1679">
                  <c:v>40974</c:v>
                </c:pt>
                <c:pt idx="1680">
                  <c:v>40975</c:v>
                </c:pt>
                <c:pt idx="1681">
                  <c:v>40976</c:v>
                </c:pt>
                <c:pt idx="1682">
                  <c:v>40977</c:v>
                </c:pt>
                <c:pt idx="1683">
                  <c:v>40978</c:v>
                </c:pt>
                <c:pt idx="1684">
                  <c:v>40979</c:v>
                </c:pt>
                <c:pt idx="1685">
                  <c:v>40980</c:v>
                </c:pt>
                <c:pt idx="1686">
                  <c:v>40981</c:v>
                </c:pt>
                <c:pt idx="1687">
                  <c:v>40982</c:v>
                </c:pt>
                <c:pt idx="1688">
                  <c:v>40983</c:v>
                </c:pt>
                <c:pt idx="1689">
                  <c:v>40984</c:v>
                </c:pt>
                <c:pt idx="1690">
                  <c:v>40985</c:v>
                </c:pt>
                <c:pt idx="1691">
                  <c:v>40986</c:v>
                </c:pt>
                <c:pt idx="1692">
                  <c:v>40987</c:v>
                </c:pt>
                <c:pt idx="1693">
                  <c:v>40988</c:v>
                </c:pt>
                <c:pt idx="1694">
                  <c:v>40989</c:v>
                </c:pt>
                <c:pt idx="1695">
                  <c:v>40990</c:v>
                </c:pt>
                <c:pt idx="1696">
                  <c:v>40991</c:v>
                </c:pt>
                <c:pt idx="1697">
                  <c:v>40992</c:v>
                </c:pt>
                <c:pt idx="1698">
                  <c:v>40993</c:v>
                </c:pt>
                <c:pt idx="1699">
                  <c:v>40994</c:v>
                </c:pt>
                <c:pt idx="1700">
                  <c:v>40995</c:v>
                </c:pt>
                <c:pt idx="1701">
                  <c:v>40996</c:v>
                </c:pt>
                <c:pt idx="1702">
                  <c:v>40997</c:v>
                </c:pt>
                <c:pt idx="1703">
                  <c:v>40998</c:v>
                </c:pt>
                <c:pt idx="1704">
                  <c:v>40999</c:v>
                </c:pt>
                <c:pt idx="1705">
                  <c:v>41000</c:v>
                </c:pt>
                <c:pt idx="1706">
                  <c:v>41001</c:v>
                </c:pt>
                <c:pt idx="1707">
                  <c:v>41002</c:v>
                </c:pt>
                <c:pt idx="1708">
                  <c:v>41003</c:v>
                </c:pt>
                <c:pt idx="1709">
                  <c:v>41004</c:v>
                </c:pt>
                <c:pt idx="1710">
                  <c:v>41005</c:v>
                </c:pt>
                <c:pt idx="1711">
                  <c:v>41006</c:v>
                </c:pt>
                <c:pt idx="1712">
                  <c:v>41007</c:v>
                </c:pt>
                <c:pt idx="1713">
                  <c:v>41008</c:v>
                </c:pt>
                <c:pt idx="1714">
                  <c:v>41009</c:v>
                </c:pt>
                <c:pt idx="1715">
                  <c:v>41010</c:v>
                </c:pt>
                <c:pt idx="1716">
                  <c:v>41011</c:v>
                </c:pt>
                <c:pt idx="1717">
                  <c:v>41012</c:v>
                </c:pt>
                <c:pt idx="1718">
                  <c:v>41013</c:v>
                </c:pt>
                <c:pt idx="1719">
                  <c:v>41014</c:v>
                </c:pt>
                <c:pt idx="1720">
                  <c:v>41015</c:v>
                </c:pt>
                <c:pt idx="1721">
                  <c:v>41016</c:v>
                </c:pt>
                <c:pt idx="1722">
                  <c:v>41017</c:v>
                </c:pt>
                <c:pt idx="1723">
                  <c:v>41018</c:v>
                </c:pt>
                <c:pt idx="1724">
                  <c:v>41019</c:v>
                </c:pt>
                <c:pt idx="1725">
                  <c:v>41020</c:v>
                </c:pt>
                <c:pt idx="1726">
                  <c:v>41021</c:v>
                </c:pt>
                <c:pt idx="1727">
                  <c:v>41022</c:v>
                </c:pt>
                <c:pt idx="1728">
                  <c:v>41023</c:v>
                </c:pt>
                <c:pt idx="1729">
                  <c:v>41024</c:v>
                </c:pt>
                <c:pt idx="1730">
                  <c:v>41025</c:v>
                </c:pt>
                <c:pt idx="1731">
                  <c:v>41026</c:v>
                </c:pt>
                <c:pt idx="1732">
                  <c:v>41027</c:v>
                </c:pt>
                <c:pt idx="1733">
                  <c:v>41028</c:v>
                </c:pt>
                <c:pt idx="1734">
                  <c:v>41029</c:v>
                </c:pt>
                <c:pt idx="1735">
                  <c:v>41030</c:v>
                </c:pt>
                <c:pt idx="1736">
                  <c:v>41031</c:v>
                </c:pt>
                <c:pt idx="1737">
                  <c:v>41032</c:v>
                </c:pt>
                <c:pt idx="1738">
                  <c:v>41033</c:v>
                </c:pt>
                <c:pt idx="1739">
                  <c:v>41034</c:v>
                </c:pt>
                <c:pt idx="1740">
                  <c:v>41035</c:v>
                </c:pt>
                <c:pt idx="1741">
                  <c:v>41036</c:v>
                </c:pt>
                <c:pt idx="1742">
                  <c:v>41037</c:v>
                </c:pt>
                <c:pt idx="1743">
                  <c:v>41038</c:v>
                </c:pt>
                <c:pt idx="1744">
                  <c:v>41039</c:v>
                </c:pt>
                <c:pt idx="1745">
                  <c:v>41040</c:v>
                </c:pt>
                <c:pt idx="1746">
                  <c:v>41041</c:v>
                </c:pt>
                <c:pt idx="1747">
                  <c:v>41042</c:v>
                </c:pt>
                <c:pt idx="1748">
                  <c:v>41043</c:v>
                </c:pt>
                <c:pt idx="1749">
                  <c:v>41044</c:v>
                </c:pt>
                <c:pt idx="1750">
                  <c:v>41045</c:v>
                </c:pt>
                <c:pt idx="1751">
                  <c:v>41046</c:v>
                </c:pt>
                <c:pt idx="1752">
                  <c:v>41047</c:v>
                </c:pt>
                <c:pt idx="1753">
                  <c:v>41048</c:v>
                </c:pt>
                <c:pt idx="1754">
                  <c:v>41049</c:v>
                </c:pt>
                <c:pt idx="1755">
                  <c:v>41050</c:v>
                </c:pt>
                <c:pt idx="1756">
                  <c:v>41051</c:v>
                </c:pt>
                <c:pt idx="1757">
                  <c:v>41052</c:v>
                </c:pt>
                <c:pt idx="1758">
                  <c:v>41053</c:v>
                </c:pt>
                <c:pt idx="1759">
                  <c:v>41054</c:v>
                </c:pt>
                <c:pt idx="1760">
                  <c:v>41055</c:v>
                </c:pt>
                <c:pt idx="1761">
                  <c:v>41056</c:v>
                </c:pt>
                <c:pt idx="1762">
                  <c:v>41057</c:v>
                </c:pt>
                <c:pt idx="1763">
                  <c:v>41058</c:v>
                </c:pt>
                <c:pt idx="1764">
                  <c:v>41059</c:v>
                </c:pt>
                <c:pt idx="1765">
                  <c:v>41060</c:v>
                </c:pt>
                <c:pt idx="1766">
                  <c:v>41061</c:v>
                </c:pt>
                <c:pt idx="1767">
                  <c:v>41062</c:v>
                </c:pt>
                <c:pt idx="1768">
                  <c:v>41063</c:v>
                </c:pt>
                <c:pt idx="1769">
                  <c:v>41064</c:v>
                </c:pt>
                <c:pt idx="1770">
                  <c:v>41065</c:v>
                </c:pt>
                <c:pt idx="1771">
                  <c:v>41066</c:v>
                </c:pt>
                <c:pt idx="1772">
                  <c:v>41067</c:v>
                </c:pt>
                <c:pt idx="1773">
                  <c:v>41068</c:v>
                </c:pt>
                <c:pt idx="1774">
                  <c:v>41069</c:v>
                </c:pt>
                <c:pt idx="1775">
                  <c:v>41070</c:v>
                </c:pt>
                <c:pt idx="1776">
                  <c:v>41071</c:v>
                </c:pt>
                <c:pt idx="1777">
                  <c:v>41072</c:v>
                </c:pt>
                <c:pt idx="1778">
                  <c:v>41073</c:v>
                </c:pt>
                <c:pt idx="1779">
                  <c:v>41074</c:v>
                </c:pt>
                <c:pt idx="1780">
                  <c:v>41075</c:v>
                </c:pt>
                <c:pt idx="1781">
                  <c:v>41076</c:v>
                </c:pt>
                <c:pt idx="1782">
                  <c:v>41077</c:v>
                </c:pt>
                <c:pt idx="1783">
                  <c:v>41078</c:v>
                </c:pt>
                <c:pt idx="1784">
                  <c:v>41079</c:v>
                </c:pt>
                <c:pt idx="1785">
                  <c:v>41080</c:v>
                </c:pt>
                <c:pt idx="1786">
                  <c:v>41081</c:v>
                </c:pt>
                <c:pt idx="1787">
                  <c:v>41082</c:v>
                </c:pt>
                <c:pt idx="1788">
                  <c:v>41083</c:v>
                </c:pt>
                <c:pt idx="1789">
                  <c:v>41084</c:v>
                </c:pt>
                <c:pt idx="1790">
                  <c:v>41085</c:v>
                </c:pt>
                <c:pt idx="1791">
                  <c:v>41086</c:v>
                </c:pt>
                <c:pt idx="1792">
                  <c:v>41087</c:v>
                </c:pt>
                <c:pt idx="1793">
                  <c:v>41088</c:v>
                </c:pt>
                <c:pt idx="1794">
                  <c:v>41089</c:v>
                </c:pt>
                <c:pt idx="1795">
                  <c:v>41090</c:v>
                </c:pt>
                <c:pt idx="1796">
                  <c:v>41091</c:v>
                </c:pt>
                <c:pt idx="1797">
                  <c:v>41092</c:v>
                </c:pt>
                <c:pt idx="1798">
                  <c:v>41093</c:v>
                </c:pt>
                <c:pt idx="1799">
                  <c:v>41094</c:v>
                </c:pt>
                <c:pt idx="1800">
                  <c:v>41095</c:v>
                </c:pt>
                <c:pt idx="1801">
                  <c:v>41096</c:v>
                </c:pt>
                <c:pt idx="1802">
                  <c:v>41097</c:v>
                </c:pt>
                <c:pt idx="1803">
                  <c:v>41098</c:v>
                </c:pt>
                <c:pt idx="1804">
                  <c:v>41099</c:v>
                </c:pt>
                <c:pt idx="1805">
                  <c:v>41100</c:v>
                </c:pt>
                <c:pt idx="1806">
                  <c:v>41101</c:v>
                </c:pt>
                <c:pt idx="1807">
                  <c:v>41102</c:v>
                </c:pt>
                <c:pt idx="1808">
                  <c:v>41103</c:v>
                </c:pt>
                <c:pt idx="1809">
                  <c:v>41104</c:v>
                </c:pt>
                <c:pt idx="1810">
                  <c:v>41105</c:v>
                </c:pt>
                <c:pt idx="1811">
                  <c:v>41106</c:v>
                </c:pt>
                <c:pt idx="1812">
                  <c:v>41107</c:v>
                </c:pt>
                <c:pt idx="1813">
                  <c:v>41108</c:v>
                </c:pt>
                <c:pt idx="1814">
                  <c:v>41109</c:v>
                </c:pt>
                <c:pt idx="1815">
                  <c:v>41110</c:v>
                </c:pt>
                <c:pt idx="1816">
                  <c:v>41111</c:v>
                </c:pt>
                <c:pt idx="1817">
                  <c:v>41112</c:v>
                </c:pt>
                <c:pt idx="1818">
                  <c:v>41113</c:v>
                </c:pt>
                <c:pt idx="1819">
                  <c:v>41114</c:v>
                </c:pt>
                <c:pt idx="1820">
                  <c:v>41115</c:v>
                </c:pt>
                <c:pt idx="1821">
                  <c:v>41116</c:v>
                </c:pt>
                <c:pt idx="1822">
                  <c:v>41117</c:v>
                </c:pt>
                <c:pt idx="1823">
                  <c:v>41118</c:v>
                </c:pt>
                <c:pt idx="1824">
                  <c:v>41119</c:v>
                </c:pt>
                <c:pt idx="1825">
                  <c:v>41120</c:v>
                </c:pt>
                <c:pt idx="1826">
                  <c:v>41121</c:v>
                </c:pt>
                <c:pt idx="1827">
                  <c:v>41122</c:v>
                </c:pt>
                <c:pt idx="1828">
                  <c:v>41123</c:v>
                </c:pt>
                <c:pt idx="1829">
                  <c:v>41124</c:v>
                </c:pt>
                <c:pt idx="1830">
                  <c:v>41125</c:v>
                </c:pt>
                <c:pt idx="1831">
                  <c:v>41126</c:v>
                </c:pt>
                <c:pt idx="1832">
                  <c:v>41127</c:v>
                </c:pt>
                <c:pt idx="1833">
                  <c:v>41128</c:v>
                </c:pt>
                <c:pt idx="1834">
                  <c:v>41129</c:v>
                </c:pt>
                <c:pt idx="1835">
                  <c:v>41130</c:v>
                </c:pt>
                <c:pt idx="1836">
                  <c:v>41131</c:v>
                </c:pt>
                <c:pt idx="1837">
                  <c:v>41132</c:v>
                </c:pt>
                <c:pt idx="1838">
                  <c:v>41133</c:v>
                </c:pt>
                <c:pt idx="1839">
                  <c:v>41134</c:v>
                </c:pt>
                <c:pt idx="1840">
                  <c:v>41135</c:v>
                </c:pt>
                <c:pt idx="1841">
                  <c:v>41136</c:v>
                </c:pt>
                <c:pt idx="1842">
                  <c:v>41137</c:v>
                </c:pt>
                <c:pt idx="1843">
                  <c:v>41138</c:v>
                </c:pt>
                <c:pt idx="1844">
                  <c:v>41139</c:v>
                </c:pt>
                <c:pt idx="1845">
                  <c:v>41140</c:v>
                </c:pt>
                <c:pt idx="1846">
                  <c:v>41141</c:v>
                </c:pt>
                <c:pt idx="1847">
                  <c:v>41142</c:v>
                </c:pt>
                <c:pt idx="1848">
                  <c:v>41143</c:v>
                </c:pt>
                <c:pt idx="1849">
                  <c:v>41144</c:v>
                </c:pt>
                <c:pt idx="1850">
                  <c:v>41145</c:v>
                </c:pt>
                <c:pt idx="1851">
                  <c:v>41146</c:v>
                </c:pt>
                <c:pt idx="1852">
                  <c:v>41147</c:v>
                </c:pt>
                <c:pt idx="1853">
                  <c:v>41148</c:v>
                </c:pt>
                <c:pt idx="1854">
                  <c:v>41149</c:v>
                </c:pt>
                <c:pt idx="1855">
                  <c:v>41150</c:v>
                </c:pt>
                <c:pt idx="1856">
                  <c:v>41151</c:v>
                </c:pt>
                <c:pt idx="1857">
                  <c:v>41152</c:v>
                </c:pt>
                <c:pt idx="1858">
                  <c:v>41153</c:v>
                </c:pt>
                <c:pt idx="1859">
                  <c:v>41154</c:v>
                </c:pt>
                <c:pt idx="1860">
                  <c:v>41155</c:v>
                </c:pt>
                <c:pt idx="1861">
                  <c:v>41156</c:v>
                </c:pt>
                <c:pt idx="1862">
                  <c:v>41157</c:v>
                </c:pt>
                <c:pt idx="1863">
                  <c:v>41158</c:v>
                </c:pt>
                <c:pt idx="1864">
                  <c:v>41159</c:v>
                </c:pt>
                <c:pt idx="1865">
                  <c:v>41160</c:v>
                </c:pt>
                <c:pt idx="1866">
                  <c:v>41161</c:v>
                </c:pt>
                <c:pt idx="1867">
                  <c:v>41162</c:v>
                </c:pt>
                <c:pt idx="1868">
                  <c:v>41163</c:v>
                </c:pt>
                <c:pt idx="1869">
                  <c:v>41164</c:v>
                </c:pt>
                <c:pt idx="1870">
                  <c:v>41165</c:v>
                </c:pt>
                <c:pt idx="1871">
                  <c:v>41166</c:v>
                </c:pt>
                <c:pt idx="1872">
                  <c:v>41167</c:v>
                </c:pt>
                <c:pt idx="1873">
                  <c:v>41168</c:v>
                </c:pt>
                <c:pt idx="1874">
                  <c:v>41169</c:v>
                </c:pt>
                <c:pt idx="1875">
                  <c:v>41170</c:v>
                </c:pt>
                <c:pt idx="1876">
                  <c:v>41171</c:v>
                </c:pt>
                <c:pt idx="1877">
                  <c:v>41172</c:v>
                </c:pt>
                <c:pt idx="1878">
                  <c:v>41173</c:v>
                </c:pt>
                <c:pt idx="1879">
                  <c:v>41174</c:v>
                </c:pt>
                <c:pt idx="1880">
                  <c:v>41175</c:v>
                </c:pt>
                <c:pt idx="1881">
                  <c:v>41176</c:v>
                </c:pt>
                <c:pt idx="1882">
                  <c:v>41177</c:v>
                </c:pt>
                <c:pt idx="1883">
                  <c:v>41178</c:v>
                </c:pt>
                <c:pt idx="1884">
                  <c:v>41179</c:v>
                </c:pt>
                <c:pt idx="1885">
                  <c:v>41180</c:v>
                </c:pt>
                <c:pt idx="1886">
                  <c:v>41181</c:v>
                </c:pt>
                <c:pt idx="1887">
                  <c:v>41182</c:v>
                </c:pt>
                <c:pt idx="1888">
                  <c:v>41183</c:v>
                </c:pt>
                <c:pt idx="1889">
                  <c:v>41184</c:v>
                </c:pt>
                <c:pt idx="1890">
                  <c:v>41185</c:v>
                </c:pt>
                <c:pt idx="1891">
                  <c:v>41186</c:v>
                </c:pt>
                <c:pt idx="1892">
                  <c:v>41187</c:v>
                </c:pt>
                <c:pt idx="1893">
                  <c:v>41188</c:v>
                </c:pt>
                <c:pt idx="1894">
                  <c:v>41189</c:v>
                </c:pt>
                <c:pt idx="1895">
                  <c:v>41190</c:v>
                </c:pt>
                <c:pt idx="1896">
                  <c:v>41191</c:v>
                </c:pt>
                <c:pt idx="1897">
                  <c:v>41192</c:v>
                </c:pt>
                <c:pt idx="1898">
                  <c:v>41193</c:v>
                </c:pt>
                <c:pt idx="1899">
                  <c:v>41194</c:v>
                </c:pt>
                <c:pt idx="1900">
                  <c:v>41195</c:v>
                </c:pt>
                <c:pt idx="1901">
                  <c:v>41196</c:v>
                </c:pt>
                <c:pt idx="1902">
                  <c:v>41197</c:v>
                </c:pt>
                <c:pt idx="1903">
                  <c:v>41198</c:v>
                </c:pt>
                <c:pt idx="1904">
                  <c:v>41199</c:v>
                </c:pt>
                <c:pt idx="1905">
                  <c:v>41200</c:v>
                </c:pt>
                <c:pt idx="1906">
                  <c:v>41201</c:v>
                </c:pt>
                <c:pt idx="1907">
                  <c:v>41202</c:v>
                </c:pt>
                <c:pt idx="1908">
                  <c:v>41203</c:v>
                </c:pt>
                <c:pt idx="1909">
                  <c:v>41204</c:v>
                </c:pt>
                <c:pt idx="1910">
                  <c:v>41205</c:v>
                </c:pt>
                <c:pt idx="1911">
                  <c:v>41206</c:v>
                </c:pt>
                <c:pt idx="1912">
                  <c:v>41207</c:v>
                </c:pt>
                <c:pt idx="1913">
                  <c:v>41208</c:v>
                </c:pt>
                <c:pt idx="1914">
                  <c:v>41209</c:v>
                </c:pt>
                <c:pt idx="1915">
                  <c:v>41210</c:v>
                </c:pt>
                <c:pt idx="1916">
                  <c:v>41211</c:v>
                </c:pt>
                <c:pt idx="1917">
                  <c:v>41212</c:v>
                </c:pt>
                <c:pt idx="1918">
                  <c:v>41213</c:v>
                </c:pt>
                <c:pt idx="1919">
                  <c:v>41214</c:v>
                </c:pt>
                <c:pt idx="1920">
                  <c:v>41215</c:v>
                </c:pt>
                <c:pt idx="1921">
                  <c:v>41216</c:v>
                </c:pt>
                <c:pt idx="1922">
                  <c:v>41217</c:v>
                </c:pt>
                <c:pt idx="1923">
                  <c:v>41218</c:v>
                </c:pt>
                <c:pt idx="1924">
                  <c:v>41219</c:v>
                </c:pt>
                <c:pt idx="1925">
                  <c:v>41220</c:v>
                </c:pt>
                <c:pt idx="1926">
                  <c:v>41221</c:v>
                </c:pt>
                <c:pt idx="1927">
                  <c:v>41222</c:v>
                </c:pt>
                <c:pt idx="1928">
                  <c:v>41223</c:v>
                </c:pt>
                <c:pt idx="1929">
                  <c:v>41224</c:v>
                </c:pt>
                <c:pt idx="1930">
                  <c:v>41225</c:v>
                </c:pt>
                <c:pt idx="1931">
                  <c:v>41226</c:v>
                </c:pt>
                <c:pt idx="1932">
                  <c:v>41227</c:v>
                </c:pt>
                <c:pt idx="1933">
                  <c:v>41228</c:v>
                </c:pt>
                <c:pt idx="1934">
                  <c:v>41229</c:v>
                </c:pt>
                <c:pt idx="1935">
                  <c:v>41230</c:v>
                </c:pt>
                <c:pt idx="1936">
                  <c:v>41231</c:v>
                </c:pt>
                <c:pt idx="1937">
                  <c:v>41232</c:v>
                </c:pt>
                <c:pt idx="1938">
                  <c:v>41233</c:v>
                </c:pt>
                <c:pt idx="1939">
                  <c:v>41234</c:v>
                </c:pt>
                <c:pt idx="1940">
                  <c:v>41235</c:v>
                </c:pt>
                <c:pt idx="1941">
                  <c:v>41236</c:v>
                </c:pt>
                <c:pt idx="1942">
                  <c:v>41237</c:v>
                </c:pt>
                <c:pt idx="1943">
                  <c:v>41238</c:v>
                </c:pt>
                <c:pt idx="1944">
                  <c:v>41239</c:v>
                </c:pt>
                <c:pt idx="1945">
                  <c:v>41240</c:v>
                </c:pt>
                <c:pt idx="1946">
                  <c:v>41241</c:v>
                </c:pt>
                <c:pt idx="1947">
                  <c:v>41242</c:v>
                </c:pt>
                <c:pt idx="1948">
                  <c:v>41243</c:v>
                </c:pt>
                <c:pt idx="1949">
                  <c:v>41244</c:v>
                </c:pt>
                <c:pt idx="1950">
                  <c:v>41245</c:v>
                </c:pt>
                <c:pt idx="1951">
                  <c:v>41246</c:v>
                </c:pt>
                <c:pt idx="1952">
                  <c:v>41247</c:v>
                </c:pt>
                <c:pt idx="1953">
                  <c:v>41248</c:v>
                </c:pt>
                <c:pt idx="1954">
                  <c:v>41249</c:v>
                </c:pt>
                <c:pt idx="1955">
                  <c:v>41250</c:v>
                </c:pt>
                <c:pt idx="1956">
                  <c:v>41251</c:v>
                </c:pt>
                <c:pt idx="1957">
                  <c:v>41252</c:v>
                </c:pt>
                <c:pt idx="1958">
                  <c:v>41253</c:v>
                </c:pt>
                <c:pt idx="1959">
                  <c:v>41254</c:v>
                </c:pt>
                <c:pt idx="1960">
                  <c:v>41255</c:v>
                </c:pt>
                <c:pt idx="1961">
                  <c:v>41256</c:v>
                </c:pt>
                <c:pt idx="1962">
                  <c:v>41257</c:v>
                </c:pt>
                <c:pt idx="1963">
                  <c:v>41258</c:v>
                </c:pt>
                <c:pt idx="1964">
                  <c:v>41259</c:v>
                </c:pt>
                <c:pt idx="1965">
                  <c:v>41260</c:v>
                </c:pt>
                <c:pt idx="1966">
                  <c:v>41261</c:v>
                </c:pt>
                <c:pt idx="1967">
                  <c:v>41262</c:v>
                </c:pt>
                <c:pt idx="1968">
                  <c:v>41263</c:v>
                </c:pt>
                <c:pt idx="1969">
                  <c:v>41264</c:v>
                </c:pt>
                <c:pt idx="1970">
                  <c:v>41265</c:v>
                </c:pt>
                <c:pt idx="1971">
                  <c:v>41266</c:v>
                </c:pt>
                <c:pt idx="1972">
                  <c:v>41267</c:v>
                </c:pt>
                <c:pt idx="1973">
                  <c:v>41268</c:v>
                </c:pt>
                <c:pt idx="1974">
                  <c:v>41269</c:v>
                </c:pt>
                <c:pt idx="1975">
                  <c:v>41270</c:v>
                </c:pt>
                <c:pt idx="1976">
                  <c:v>41271</c:v>
                </c:pt>
                <c:pt idx="1977">
                  <c:v>41272</c:v>
                </c:pt>
                <c:pt idx="1978">
                  <c:v>41273</c:v>
                </c:pt>
                <c:pt idx="1979">
                  <c:v>41274</c:v>
                </c:pt>
                <c:pt idx="1980">
                  <c:v>41275</c:v>
                </c:pt>
                <c:pt idx="1981">
                  <c:v>41276</c:v>
                </c:pt>
                <c:pt idx="1982">
                  <c:v>41277</c:v>
                </c:pt>
                <c:pt idx="1983">
                  <c:v>41278</c:v>
                </c:pt>
                <c:pt idx="1984">
                  <c:v>41279</c:v>
                </c:pt>
                <c:pt idx="1985">
                  <c:v>41280</c:v>
                </c:pt>
                <c:pt idx="1986">
                  <c:v>41281</c:v>
                </c:pt>
                <c:pt idx="1987">
                  <c:v>41282</c:v>
                </c:pt>
                <c:pt idx="1988">
                  <c:v>41283</c:v>
                </c:pt>
                <c:pt idx="1989">
                  <c:v>41284</c:v>
                </c:pt>
                <c:pt idx="1990">
                  <c:v>41285</c:v>
                </c:pt>
                <c:pt idx="1991">
                  <c:v>41286</c:v>
                </c:pt>
                <c:pt idx="1992">
                  <c:v>41287</c:v>
                </c:pt>
                <c:pt idx="1993">
                  <c:v>41288</c:v>
                </c:pt>
                <c:pt idx="1994">
                  <c:v>41289</c:v>
                </c:pt>
                <c:pt idx="1995">
                  <c:v>41290</c:v>
                </c:pt>
                <c:pt idx="1996">
                  <c:v>41291</c:v>
                </c:pt>
                <c:pt idx="1997">
                  <c:v>41292</c:v>
                </c:pt>
                <c:pt idx="1998">
                  <c:v>41293</c:v>
                </c:pt>
                <c:pt idx="1999">
                  <c:v>41294</c:v>
                </c:pt>
                <c:pt idx="2000">
                  <c:v>41295</c:v>
                </c:pt>
                <c:pt idx="2001">
                  <c:v>41296</c:v>
                </c:pt>
                <c:pt idx="2002">
                  <c:v>41297</c:v>
                </c:pt>
                <c:pt idx="2003">
                  <c:v>41298</c:v>
                </c:pt>
                <c:pt idx="2004">
                  <c:v>41299</c:v>
                </c:pt>
                <c:pt idx="2005">
                  <c:v>41300</c:v>
                </c:pt>
                <c:pt idx="2006">
                  <c:v>41301</c:v>
                </c:pt>
                <c:pt idx="2007">
                  <c:v>41302</c:v>
                </c:pt>
                <c:pt idx="2008">
                  <c:v>41303</c:v>
                </c:pt>
                <c:pt idx="2009">
                  <c:v>41304</c:v>
                </c:pt>
                <c:pt idx="2010">
                  <c:v>41305</c:v>
                </c:pt>
                <c:pt idx="2011">
                  <c:v>41306</c:v>
                </c:pt>
                <c:pt idx="2012">
                  <c:v>41307</c:v>
                </c:pt>
                <c:pt idx="2013">
                  <c:v>41308</c:v>
                </c:pt>
                <c:pt idx="2014">
                  <c:v>41309</c:v>
                </c:pt>
                <c:pt idx="2015">
                  <c:v>41310</c:v>
                </c:pt>
                <c:pt idx="2016">
                  <c:v>41311</c:v>
                </c:pt>
                <c:pt idx="2017">
                  <c:v>41312</c:v>
                </c:pt>
                <c:pt idx="2018">
                  <c:v>41313</c:v>
                </c:pt>
                <c:pt idx="2019">
                  <c:v>41314</c:v>
                </c:pt>
                <c:pt idx="2020">
                  <c:v>41315</c:v>
                </c:pt>
                <c:pt idx="2021">
                  <c:v>41316</c:v>
                </c:pt>
                <c:pt idx="2022">
                  <c:v>41317</c:v>
                </c:pt>
                <c:pt idx="2023">
                  <c:v>41318</c:v>
                </c:pt>
                <c:pt idx="2024">
                  <c:v>41319</c:v>
                </c:pt>
                <c:pt idx="2025">
                  <c:v>41320</c:v>
                </c:pt>
                <c:pt idx="2026">
                  <c:v>41321</c:v>
                </c:pt>
                <c:pt idx="2027">
                  <c:v>41322</c:v>
                </c:pt>
                <c:pt idx="2028">
                  <c:v>41323</c:v>
                </c:pt>
                <c:pt idx="2029">
                  <c:v>41324</c:v>
                </c:pt>
                <c:pt idx="2030">
                  <c:v>41325</c:v>
                </c:pt>
                <c:pt idx="2031">
                  <c:v>41326</c:v>
                </c:pt>
                <c:pt idx="2032">
                  <c:v>41327</c:v>
                </c:pt>
                <c:pt idx="2033">
                  <c:v>41328</c:v>
                </c:pt>
                <c:pt idx="2034">
                  <c:v>41329</c:v>
                </c:pt>
                <c:pt idx="2035">
                  <c:v>41330</c:v>
                </c:pt>
                <c:pt idx="2036">
                  <c:v>41331</c:v>
                </c:pt>
                <c:pt idx="2037">
                  <c:v>41332</c:v>
                </c:pt>
                <c:pt idx="2038">
                  <c:v>41333</c:v>
                </c:pt>
                <c:pt idx="2039">
                  <c:v>41334</c:v>
                </c:pt>
                <c:pt idx="2040">
                  <c:v>41335</c:v>
                </c:pt>
                <c:pt idx="2041">
                  <c:v>41336</c:v>
                </c:pt>
                <c:pt idx="2042">
                  <c:v>41337</c:v>
                </c:pt>
                <c:pt idx="2043">
                  <c:v>41338</c:v>
                </c:pt>
                <c:pt idx="2044">
                  <c:v>41339</c:v>
                </c:pt>
                <c:pt idx="2045">
                  <c:v>41340</c:v>
                </c:pt>
                <c:pt idx="2046">
                  <c:v>41341</c:v>
                </c:pt>
                <c:pt idx="2047">
                  <c:v>41342</c:v>
                </c:pt>
                <c:pt idx="2048">
                  <c:v>41343</c:v>
                </c:pt>
                <c:pt idx="2049">
                  <c:v>41344</c:v>
                </c:pt>
                <c:pt idx="2050">
                  <c:v>41345</c:v>
                </c:pt>
                <c:pt idx="2051">
                  <c:v>41346</c:v>
                </c:pt>
                <c:pt idx="2052">
                  <c:v>41347</c:v>
                </c:pt>
                <c:pt idx="2053">
                  <c:v>41348</c:v>
                </c:pt>
                <c:pt idx="2054">
                  <c:v>41349</c:v>
                </c:pt>
                <c:pt idx="2055">
                  <c:v>41350</c:v>
                </c:pt>
                <c:pt idx="2056">
                  <c:v>41351</c:v>
                </c:pt>
                <c:pt idx="2057">
                  <c:v>41352</c:v>
                </c:pt>
                <c:pt idx="2058">
                  <c:v>41353</c:v>
                </c:pt>
                <c:pt idx="2059">
                  <c:v>41354</c:v>
                </c:pt>
                <c:pt idx="2060">
                  <c:v>41355</c:v>
                </c:pt>
                <c:pt idx="2061">
                  <c:v>41356</c:v>
                </c:pt>
                <c:pt idx="2062">
                  <c:v>41357</c:v>
                </c:pt>
                <c:pt idx="2063">
                  <c:v>41358</c:v>
                </c:pt>
                <c:pt idx="2064">
                  <c:v>41359</c:v>
                </c:pt>
                <c:pt idx="2065">
                  <c:v>41360</c:v>
                </c:pt>
                <c:pt idx="2066">
                  <c:v>41361</c:v>
                </c:pt>
                <c:pt idx="2067">
                  <c:v>41362</c:v>
                </c:pt>
                <c:pt idx="2068">
                  <c:v>41363</c:v>
                </c:pt>
                <c:pt idx="2069">
                  <c:v>41364</c:v>
                </c:pt>
                <c:pt idx="2070">
                  <c:v>41365</c:v>
                </c:pt>
                <c:pt idx="2071">
                  <c:v>41366</c:v>
                </c:pt>
                <c:pt idx="2072">
                  <c:v>41367</c:v>
                </c:pt>
                <c:pt idx="2073">
                  <c:v>41368</c:v>
                </c:pt>
                <c:pt idx="2074">
                  <c:v>41369</c:v>
                </c:pt>
                <c:pt idx="2075">
                  <c:v>41370</c:v>
                </c:pt>
                <c:pt idx="2076">
                  <c:v>41371</c:v>
                </c:pt>
                <c:pt idx="2077">
                  <c:v>41372</c:v>
                </c:pt>
                <c:pt idx="2078">
                  <c:v>41373</c:v>
                </c:pt>
                <c:pt idx="2079">
                  <c:v>41374</c:v>
                </c:pt>
                <c:pt idx="2080">
                  <c:v>41375</c:v>
                </c:pt>
                <c:pt idx="2081">
                  <c:v>41376</c:v>
                </c:pt>
                <c:pt idx="2082">
                  <c:v>41377</c:v>
                </c:pt>
                <c:pt idx="2083">
                  <c:v>41378</c:v>
                </c:pt>
                <c:pt idx="2084">
                  <c:v>41379</c:v>
                </c:pt>
                <c:pt idx="2085">
                  <c:v>41380</c:v>
                </c:pt>
                <c:pt idx="2086">
                  <c:v>41381</c:v>
                </c:pt>
                <c:pt idx="2087">
                  <c:v>41382</c:v>
                </c:pt>
                <c:pt idx="2088">
                  <c:v>41383</c:v>
                </c:pt>
                <c:pt idx="2089">
                  <c:v>41384</c:v>
                </c:pt>
                <c:pt idx="2090">
                  <c:v>41385</c:v>
                </c:pt>
                <c:pt idx="2091">
                  <c:v>41386</c:v>
                </c:pt>
                <c:pt idx="2092">
                  <c:v>41387</c:v>
                </c:pt>
                <c:pt idx="2093">
                  <c:v>41388</c:v>
                </c:pt>
                <c:pt idx="2094">
                  <c:v>41389</c:v>
                </c:pt>
                <c:pt idx="2095">
                  <c:v>41390</c:v>
                </c:pt>
                <c:pt idx="2096">
                  <c:v>41391</c:v>
                </c:pt>
                <c:pt idx="2097">
                  <c:v>41392</c:v>
                </c:pt>
                <c:pt idx="2098">
                  <c:v>41393</c:v>
                </c:pt>
                <c:pt idx="2099">
                  <c:v>41394</c:v>
                </c:pt>
                <c:pt idx="2100">
                  <c:v>41395</c:v>
                </c:pt>
                <c:pt idx="2101">
                  <c:v>41396</c:v>
                </c:pt>
                <c:pt idx="2102">
                  <c:v>41397</c:v>
                </c:pt>
                <c:pt idx="2103">
                  <c:v>41398</c:v>
                </c:pt>
                <c:pt idx="2104">
                  <c:v>41399</c:v>
                </c:pt>
                <c:pt idx="2105">
                  <c:v>41400</c:v>
                </c:pt>
                <c:pt idx="2106">
                  <c:v>41401</c:v>
                </c:pt>
                <c:pt idx="2107">
                  <c:v>41402</c:v>
                </c:pt>
                <c:pt idx="2108">
                  <c:v>41403</c:v>
                </c:pt>
                <c:pt idx="2109">
                  <c:v>41404</c:v>
                </c:pt>
                <c:pt idx="2110">
                  <c:v>41405</c:v>
                </c:pt>
                <c:pt idx="2111">
                  <c:v>41406</c:v>
                </c:pt>
                <c:pt idx="2112">
                  <c:v>41407</c:v>
                </c:pt>
                <c:pt idx="2113">
                  <c:v>41408</c:v>
                </c:pt>
                <c:pt idx="2114">
                  <c:v>41409</c:v>
                </c:pt>
                <c:pt idx="2115">
                  <c:v>41410</c:v>
                </c:pt>
                <c:pt idx="2116">
                  <c:v>41411</c:v>
                </c:pt>
                <c:pt idx="2117">
                  <c:v>41412</c:v>
                </c:pt>
                <c:pt idx="2118">
                  <c:v>41413</c:v>
                </c:pt>
                <c:pt idx="2119">
                  <c:v>41414</c:v>
                </c:pt>
                <c:pt idx="2120">
                  <c:v>41415</c:v>
                </c:pt>
                <c:pt idx="2121">
                  <c:v>41416</c:v>
                </c:pt>
                <c:pt idx="2122">
                  <c:v>41417</c:v>
                </c:pt>
                <c:pt idx="2123">
                  <c:v>41418</c:v>
                </c:pt>
                <c:pt idx="2124">
                  <c:v>41419</c:v>
                </c:pt>
                <c:pt idx="2125">
                  <c:v>41420</c:v>
                </c:pt>
                <c:pt idx="2126">
                  <c:v>41421</c:v>
                </c:pt>
                <c:pt idx="2127">
                  <c:v>41422</c:v>
                </c:pt>
                <c:pt idx="2128">
                  <c:v>41423</c:v>
                </c:pt>
                <c:pt idx="2129">
                  <c:v>41424</c:v>
                </c:pt>
                <c:pt idx="2130">
                  <c:v>41425</c:v>
                </c:pt>
                <c:pt idx="2131">
                  <c:v>41426</c:v>
                </c:pt>
                <c:pt idx="2132">
                  <c:v>41427</c:v>
                </c:pt>
                <c:pt idx="2133">
                  <c:v>41428</c:v>
                </c:pt>
                <c:pt idx="2134">
                  <c:v>41429</c:v>
                </c:pt>
                <c:pt idx="2135">
                  <c:v>41430</c:v>
                </c:pt>
                <c:pt idx="2136">
                  <c:v>41431</c:v>
                </c:pt>
                <c:pt idx="2137">
                  <c:v>41432</c:v>
                </c:pt>
                <c:pt idx="2138">
                  <c:v>41433</c:v>
                </c:pt>
                <c:pt idx="2139">
                  <c:v>41434</c:v>
                </c:pt>
                <c:pt idx="2140">
                  <c:v>41435</c:v>
                </c:pt>
                <c:pt idx="2141">
                  <c:v>41436</c:v>
                </c:pt>
                <c:pt idx="2142">
                  <c:v>41437</c:v>
                </c:pt>
                <c:pt idx="2143">
                  <c:v>41438</c:v>
                </c:pt>
                <c:pt idx="2144">
                  <c:v>41439</c:v>
                </c:pt>
                <c:pt idx="2145">
                  <c:v>41440</c:v>
                </c:pt>
                <c:pt idx="2146">
                  <c:v>41441</c:v>
                </c:pt>
                <c:pt idx="2147">
                  <c:v>41442</c:v>
                </c:pt>
                <c:pt idx="2148">
                  <c:v>41443</c:v>
                </c:pt>
                <c:pt idx="2149">
                  <c:v>41444</c:v>
                </c:pt>
                <c:pt idx="2150">
                  <c:v>41445</c:v>
                </c:pt>
                <c:pt idx="2151">
                  <c:v>41446</c:v>
                </c:pt>
                <c:pt idx="2152">
                  <c:v>41447</c:v>
                </c:pt>
                <c:pt idx="2153">
                  <c:v>41448</c:v>
                </c:pt>
                <c:pt idx="2154">
                  <c:v>41449</c:v>
                </c:pt>
                <c:pt idx="2155">
                  <c:v>41450</c:v>
                </c:pt>
                <c:pt idx="2156">
                  <c:v>41451</c:v>
                </c:pt>
                <c:pt idx="2157">
                  <c:v>41452</c:v>
                </c:pt>
                <c:pt idx="2158">
                  <c:v>41453</c:v>
                </c:pt>
                <c:pt idx="2159">
                  <c:v>41454</c:v>
                </c:pt>
                <c:pt idx="2160">
                  <c:v>41455</c:v>
                </c:pt>
                <c:pt idx="2161">
                  <c:v>41456</c:v>
                </c:pt>
                <c:pt idx="2162">
                  <c:v>41457</c:v>
                </c:pt>
                <c:pt idx="2163">
                  <c:v>41458</c:v>
                </c:pt>
                <c:pt idx="2164">
                  <c:v>41459</c:v>
                </c:pt>
                <c:pt idx="2165">
                  <c:v>41460</c:v>
                </c:pt>
                <c:pt idx="2166">
                  <c:v>41461</c:v>
                </c:pt>
                <c:pt idx="2167">
                  <c:v>41462</c:v>
                </c:pt>
                <c:pt idx="2168">
                  <c:v>41463</c:v>
                </c:pt>
                <c:pt idx="2169">
                  <c:v>41464</c:v>
                </c:pt>
                <c:pt idx="2170">
                  <c:v>41465</c:v>
                </c:pt>
                <c:pt idx="2171">
                  <c:v>41466</c:v>
                </c:pt>
                <c:pt idx="2172">
                  <c:v>41467</c:v>
                </c:pt>
                <c:pt idx="2173">
                  <c:v>41468</c:v>
                </c:pt>
                <c:pt idx="2174">
                  <c:v>41469</c:v>
                </c:pt>
                <c:pt idx="2175">
                  <c:v>41470</c:v>
                </c:pt>
                <c:pt idx="2176">
                  <c:v>41471</c:v>
                </c:pt>
                <c:pt idx="2177">
                  <c:v>41472</c:v>
                </c:pt>
                <c:pt idx="2178">
                  <c:v>41473</c:v>
                </c:pt>
                <c:pt idx="2179">
                  <c:v>41474</c:v>
                </c:pt>
                <c:pt idx="2180">
                  <c:v>41475</c:v>
                </c:pt>
                <c:pt idx="2181">
                  <c:v>41476</c:v>
                </c:pt>
                <c:pt idx="2182">
                  <c:v>41477</c:v>
                </c:pt>
                <c:pt idx="2183">
                  <c:v>41478</c:v>
                </c:pt>
                <c:pt idx="2184">
                  <c:v>41479</c:v>
                </c:pt>
                <c:pt idx="2185">
                  <c:v>41480</c:v>
                </c:pt>
                <c:pt idx="2186">
                  <c:v>41481</c:v>
                </c:pt>
                <c:pt idx="2187">
                  <c:v>41482</c:v>
                </c:pt>
                <c:pt idx="2188">
                  <c:v>41483</c:v>
                </c:pt>
                <c:pt idx="2189">
                  <c:v>41484</c:v>
                </c:pt>
                <c:pt idx="2190">
                  <c:v>41485</c:v>
                </c:pt>
                <c:pt idx="2191">
                  <c:v>41486</c:v>
                </c:pt>
                <c:pt idx="2192">
                  <c:v>41487</c:v>
                </c:pt>
                <c:pt idx="2193">
                  <c:v>41488</c:v>
                </c:pt>
                <c:pt idx="2194">
                  <c:v>41489</c:v>
                </c:pt>
                <c:pt idx="2195">
                  <c:v>41490</c:v>
                </c:pt>
                <c:pt idx="2196">
                  <c:v>41491</c:v>
                </c:pt>
                <c:pt idx="2197">
                  <c:v>41492</c:v>
                </c:pt>
                <c:pt idx="2198">
                  <c:v>41493</c:v>
                </c:pt>
                <c:pt idx="2199">
                  <c:v>41494</c:v>
                </c:pt>
                <c:pt idx="2200">
                  <c:v>41495</c:v>
                </c:pt>
                <c:pt idx="2201">
                  <c:v>41496</c:v>
                </c:pt>
                <c:pt idx="2202">
                  <c:v>41497</c:v>
                </c:pt>
                <c:pt idx="2203">
                  <c:v>41498</c:v>
                </c:pt>
                <c:pt idx="2204">
                  <c:v>41499</c:v>
                </c:pt>
                <c:pt idx="2205">
                  <c:v>41500</c:v>
                </c:pt>
                <c:pt idx="2206">
                  <c:v>41501</c:v>
                </c:pt>
                <c:pt idx="2207">
                  <c:v>41502</c:v>
                </c:pt>
                <c:pt idx="2208">
                  <c:v>41503</c:v>
                </c:pt>
                <c:pt idx="2209">
                  <c:v>41504</c:v>
                </c:pt>
                <c:pt idx="2210">
                  <c:v>41505</c:v>
                </c:pt>
                <c:pt idx="2211">
                  <c:v>41506</c:v>
                </c:pt>
                <c:pt idx="2212">
                  <c:v>41507</c:v>
                </c:pt>
                <c:pt idx="2213">
                  <c:v>41508</c:v>
                </c:pt>
                <c:pt idx="2214">
                  <c:v>41509</c:v>
                </c:pt>
                <c:pt idx="2215">
                  <c:v>41510</c:v>
                </c:pt>
                <c:pt idx="2216">
                  <c:v>41511</c:v>
                </c:pt>
                <c:pt idx="2217">
                  <c:v>41512</c:v>
                </c:pt>
                <c:pt idx="2218">
                  <c:v>41513</c:v>
                </c:pt>
                <c:pt idx="2219">
                  <c:v>41514</c:v>
                </c:pt>
                <c:pt idx="2220">
                  <c:v>41515</c:v>
                </c:pt>
                <c:pt idx="2221">
                  <c:v>41516</c:v>
                </c:pt>
                <c:pt idx="2222">
                  <c:v>41517</c:v>
                </c:pt>
                <c:pt idx="2223">
                  <c:v>41518</c:v>
                </c:pt>
                <c:pt idx="2224">
                  <c:v>41519</c:v>
                </c:pt>
                <c:pt idx="2225">
                  <c:v>41520</c:v>
                </c:pt>
                <c:pt idx="2226">
                  <c:v>41521</c:v>
                </c:pt>
                <c:pt idx="2227">
                  <c:v>41522</c:v>
                </c:pt>
                <c:pt idx="2228">
                  <c:v>41523</c:v>
                </c:pt>
                <c:pt idx="2229">
                  <c:v>41524</c:v>
                </c:pt>
                <c:pt idx="2230">
                  <c:v>41525</c:v>
                </c:pt>
                <c:pt idx="2231">
                  <c:v>41526</c:v>
                </c:pt>
                <c:pt idx="2232">
                  <c:v>41527</c:v>
                </c:pt>
                <c:pt idx="2233">
                  <c:v>41528</c:v>
                </c:pt>
                <c:pt idx="2234">
                  <c:v>41529</c:v>
                </c:pt>
                <c:pt idx="2235">
                  <c:v>41530</c:v>
                </c:pt>
                <c:pt idx="2236">
                  <c:v>41531</c:v>
                </c:pt>
                <c:pt idx="2237">
                  <c:v>41532</c:v>
                </c:pt>
                <c:pt idx="2238">
                  <c:v>41533</c:v>
                </c:pt>
                <c:pt idx="2239">
                  <c:v>41534</c:v>
                </c:pt>
                <c:pt idx="2240">
                  <c:v>41535</c:v>
                </c:pt>
                <c:pt idx="2241">
                  <c:v>41536</c:v>
                </c:pt>
                <c:pt idx="2242">
                  <c:v>41537</c:v>
                </c:pt>
                <c:pt idx="2243">
                  <c:v>41538</c:v>
                </c:pt>
                <c:pt idx="2244">
                  <c:v>41539</c:v>
                </c:pt>
                <c:pt idx="2245">
                  <c:v>41540</c:v>
                </c:pt>
                <c:pt idx="2246">
                  <c:v>41541</c:v>
                </c:pt>
                <c:pt idx="2247">
                  <c:v>41542</c:v>
                </c:pt>
                <c:pt idx="2248">
                  <c:v>41543</c:v>
                </c:pt>
                <c:pt idx="2249">
                  <c:v>41544</c:v>
                </c:pt>
                <c:pt idx="2250">
                  <c:v>41545</c:v>
                </c:pt>
                <c:pt idx="2251">
                  <c:v>41546</c:v>
                </c:pt>
                <c:pt idx="2252">
                  <c:v>41547</c:v>
                </c:pt>
                <c:pt idx="2253">
                  <c:v>41548</c:v>
                </c:pt>
                <c:pt idx="2254">
                  <c:v>41549</c:v>
                </c:pt>
                <c:pt idx="2255">
                  <c:v>41550</c:v>
                </c:pt>
                <c:pt idx="2256">
                  <c:v>41551</c:v>
                </c:pt>
                <c:pt idx="2257">
                  <c:v>41552</c:v>
                </c:pt>
                <c:pt idx="2258">
                  <c:v>41553</c:v>
                </c:pt>
                <c:pt idx="2259">
                  <c:v>41554</c:v>
                </c:pt>
                <c:pt idx="2260">
                  <c:v>41555</c:v>
                </c:pt>
                <c:pt idx="2261">
                  <c:v>41556</c:v>
                </c:pt>
                <c:pt idx="2262">
                  <c:v>41557</c:v>
                </c:pt>
                <c:pt idx="2263">
                  <c:v>41558</c:v>
                </c:pt>
                <c:pt idx="2264">
                  <c:v>41559</c:v>
                </c:pt>
                <c:pt idx="2265">
                  <c:v>41560</c:v>
                </c:pt>
                <c:pt idx="2266">
                  <c:v>41561</c:v>
                </c:pt>
                <c:pt idx="2267">
                  <c:v>41562</c:v>
                </c:pt>
                <c:pt idx="2268">
                  <c:v>41563</c:v>
                </c:pt>
                <c:pt idx="2269">
                  <c:v>41564</c:v>
                </c:pt>
                <c:pt idx="2270">
                  <c:v>41565</c:v>
                </c:pt>
                <c:pt idx="2271">
                  <c:v>41566</c:v>
                </c:pt>
                <c:pt idx="2272">
                  <c:v>41567</c:v>
                </c:pt>
                <c:pt idx="2273">
                  <c:v>41568</c:v>
                </c:pt>
                <c:pt idx="2274">
                  <c:v>41569</c:v>
                </c:pt>
                <c:pt idx="2275">
                  <c:v>41570</c:v>
                </c:pt>
                <c:pt idx="2276">
                  <c:v>41571</c:v>
                </c:pt>
                <c:pt idx="2277">
                  <c:v>41572</c:v>
                </c:pt>
                <c:pt idx="2278">
                  <c:v>41573</c:v>
                </c:pt>
                <c:pt idx="2279">
                  <c:v>41574</c:v>
                </c:pt>
                <c:pt idx="2280">
                  <c:v>41575</c:v>
                </c:pt>
                <c:pt idx="2281">
                  <c:v>41576</c:v>
                </c:pt>
                <c:pt idx="2282">
                  <c:v>41577</c:v>
                </c:pt>
                <c:pt idx="2283">
                  <c:v>41578</c:v>
                </c:pt>
                <c:pt idx="2284">
                  <c:v>41579</c:v>
                </c:pt>
                <c:pt idx="2285">
                  <c:v>41580</c:v>
                </c:pt>
                <c:pt idx="2286">
                  <c:v>41581</c:v>
                </c:pt>
                <c:pt idx="2287">
                  <c:v>41582</c:v>
                </c:pt>
                <c:pt idx="2288">
                  <c:v>41583</c:v>
                </c:pt>
                <c:pt idx="2289">
                  <c:v>41584</c:v>
                </c:pt>
                <c:pt idx="2290">
                  <c:v>41585</c:v>
                </c:pt>
                <c:pt idx="2291">
                  <c:v>41586</c:v>
                </c:pt>
                <c:pt idx="2292">
                  <c:v>41587</c:v>
                </c:pt>
                <c:pt idx="2293">
                  <c:v>41588</c:v>
                </c:pt>
                <c:pt idx="2294">
                  <c:v>41589</c:v>
                </c:pt>
                <c:pt idx="2295">
                  <c:v>41590</c:v>
                </c:pt>
                <c:pt idx="2296">
                  <c:v>41591</c:v>
                </c:pt>
                <c:pt idx="2297">
                  <c:v>41592</c:v>
                </c:pt>
                <c:pt idx="2298">
                  <c:v>41593</c:v>
                </c:pt>
                <c:pt idx="2299">
                  <c:v>41594</c:v>
                </c:pt>
                <c:pt idx="2300">
                  <c:v>41595</c:v>
                </c:pt>
                <c:pt idx="2301">
                  <c:v>41596</c:v>
                </c:pt>
                <c:pt idx="2302">
                  <c:v>41597</c:v>
                </c:pt>
                <c:pt idx="2303">
                  <c:v>41598</c:v>
                </c:pt>
                <c:pt idx="2304">
                  <c:v>41599</c:v>
                </c:pt>
                <c:pt idx="2305">
                  <c:v>41600</c:v>
                </c:pt>
                <c:pt idx="2306">
                  <c:v>41601</c:v>
                </c:pt>
                <c:pt idx="2307">
                  <c:v>41602</c:v>
                </c:pt>
                <c:pt idx="2308">
                  <c:v>41603</c:v>
                </c:pt>
                <c:pt idx="2309">
                  <c:v>41604</c:v>
                </c:pt>
                <c:pt idx="2310">
                  <c:v>41605</c:v>
                </c:pt>
                <c:pt idx="2311">
                  <c:v>41606</c:v>
                </c:pt>
                <c:pt idx="2312">
                  <c:v>41607</c:v>
                </c:pt>
                <c:pt idx="2313">
                  <c:v>41608</c:v>
                </c:pt>
                <c:pt idx="2314">
                  <c:v>41609</c:v>
                </c:pt>
                <c:pt idx="2315">
                  <c:v>41610</c:v>
                </c:pt>
                <c:pt idx="2316">
                  <c:v>41611</c:v>
                </c:pt>
                <c:pt idx="2317">
                  <c:v>41612</c:v>
                </c:pt>
                <c:pt idx="2318">
                  <c:v>41613</c:v>
                </c:pt>
                <c:pt idx="2319">
                  <c:v>41614</c:v>
                </c:pt>
                <c:pt idx="2320">
                  <c:v>41615</c:v>
                </c:pt>
                <c:pt idx="2321">
                  <c:v>41616</c:v>
                </c:pt>
                <c:pt idx="2322">
                  <c:v>41617</c:v>
                </c:pt>
                <c:pt idx="2323">
                  <c:v>41618</c:v>
                </c:pt>
                <c:pt idx="2324">
                  <c:v>41619</c:v>
                </c:pt>
                <c:pt idx="2325">
                  <c:v>41620</c:v>
                </c:pt>
                <c:pt idx="2326">
                  <c:v>41621</c:v>
                </c:pt>
                <c:pt idx="2327">
                  <c:v>41622</c:v>
                </c:pt>
                <c:pt idx="2328">
                  <c:v>41623</c:v>
                </c:pt>
                <c:pt idx="2329">
                  <c:v>41624</c:v>
                </c:pt>
                <c:pt idx="2330">
                  <c:v>41625</c:v>
                </c:pt>
                <c:pt idx="2331">
                  <c:v>41626</c:v>
                </c:pt>
                <c:pt idx="2332">
                  <c:v>41627</c:v>
                </c:pt>
                <c:pt idx="2333">
                  <c:v>41628</c:v>
                </c:pt>
                <c:pt idx="2334">
                  <c:v>41629</c:v>
                </c:pt>
                <c:pt idx="2335">
                  <c:v>41630</c:v>
                </c:pt>
                <c:pt idx="2336">
                  <c:v>41631</c:v>
                </c:pt>
                <c:pt idx="2337">
                  <c:v>41632</c:v>
                </c:pt>
                <c:pt idx="2338">
                  <c:v>41633</c:v>
                </c:pt>
                <c:pt idx="2339">
                  <c:v>41634</c:v>
                </c:pt>
                <c:pt idx="2340">
                  <c:v>41635</c:v>
                </c:pt>
                <c:pt idx="2341">
                  <c:v>41636</c:v>
                </c:pt>
                <c:pt idx="2342">
                  <c:v>41637</c:v>
                </c:pt>
                <c:pt idx="2343">
                  <c:v>41638</c:v>
                </c:pt>
                <c:pt idx="2344">
                  <c:v>41639</c:v>
                </c:pt>
                <c:pt idx="2345">
                  <c:v>41640</c:v>
                </c:pt>
                <c:pt idx="2346">
                  <c:v>41641</c:v>
                </c:pt>
                <c:pt idx="2347">
                  <c:v>41642</c:v>
                </c:pt>
                <c:pt idx="2348">
                  <c:v>41643</c:v>
                </c:pt>
                <c:pt idx="2349">
                  <c:v>41644</c:v>
                </c:pt>
                <c:pt idx="2350">
                  <c:v>41645</c:v>
                </c:pt>
                <c:pt idx="2351">
                  <c:v>41646</c:v>
                </c:pt>
                <c:pt idx="2352">
                  <c:v>41647</c:v>
                </c:pt>
                <c:pt idx="2353">
                  <c:v>41648</c:v>
                </c:pt>
                <c:pt idx="2354">
                  <c:v>41649</c:v>
                </c:pt>
                <c:pt idx="2355">
                  <c:v>41650</c:v>
                </c:pt>
                <c:pt idx="2356">
                  <c:v>41651</c:v>
                </c:pt>
                <c:pt idx="2357">
                  <c:v>41652</c:v>
                </c:pt>
                <c:pt idx="2358">
                  <c:v>41653</c:v>
                </c:pt>
                <c:pt idx="2359">
                  <c:v>41654</c:v>
                </c:pt>
                <c:pt idx="2360">
                  <c:v>41655</c:v>
                </c:pt>
                <c:pt idx="2361">
                  <c:v>41656</c:v>
                </c:pt>
                <c:pt idx="2362">
                  <c:v>41657</c:v>
                </c:pt>
                <c:pt idx="2363">
                  <c:v>41658</c:v>
                </c:pt>
                <c:pt idx="2364">
                  <c:v>41659</c:v>
                </c:pt>
                <c:pt idx="2365">
                  <c:v>41660</c:v>
                </c:pt>
                <c:pt idx="2366">
                  <c:v>41661</c:v>
                </c:pt>
                <c:pt idx="2367">
                  <c:v>41662</c:v>
                </c:pt>
                <c:pt idx="2368">
                  <c:v>41663</c:v>
                </c:pt>
                <c:pt idx="2369">
                  <c:v>41664</c:v>
                </c:pt>
                <c:pt idx="2370">
                  <c:v>41665</c:v>
                </c:pt>
                <c:pt idx="2371">
                  <c:v>41666</c:v>
                </c:pt>
                <c:pt idx="2372">
                  <c:v>41667</c:v>
                </c:pt>
                <c:pt idx="2373">
                  <c:v>41668</c:v>
                </c:pt>
                <c:pt idx="2374">
                  <c:v>41669</c:v>
                </c:pt>
                <c:pt idx="2375">
                  <c:v>41670</c:v>
                </c:pt>
                <c:pt idx="2376">
                  <c:v>41671</c:v>
                </c:pt>
                <c:pt idx="2377">
                  <c:v>41672</c:v>
                </c:pt>
                <c:pt idx="2378">
                  <c:v>41673</c:v>
                </c:pt>
                <c:pt idx="2379">
                  <c:v>41674</c:v>
                </c:pt>
                <c:pt idx="2380">
                  <c:v>41675</c:v>
                </c:pt>
                <c:pt idx="2381">
                  <c:v>41676</c:v>
                </c:pt>
                <c:pt idx="2382">
                  <c:v>41677</c:v>
                </c:pt>
                <c:pt idx="2383">
                  <c:v>41678</c:v>
                </c:pt>
                <c:pt idx="2384">
                  <c:v>41679</c:v>
                </c:pt>
                <c:pt idx="2385">
                  <c:v>41680</c:v>
                </c:pt>
                <c:pt idx="2386">
                  <c:v>41681</c:v>
                </c:pt>
                <c:pt idx="2387">
                  <c:v>41682</c:v>
                </c:pt>
                <c:pt idx="2388">
                  <c:v>41683</c:v>
                </c:pt>
                <c:pt idx="2389">
                  <c:v>41684</c:v>
                </c:pt>
                <c:pt idx="2390">
                  <c:v>41685</c:v>
                </c:pt>
                <c:pt idx="2391">
                  <c:v>41686</c:v>
                </c:pt>
                <c:pt idx="2392">
                  <c:v>41687</c:v>
                </c:pt>
                <c:pt idx="2393">
                  <c:v>41688</c:v>
                </c:pt>
                <c:pt idx="2394">
                  <c:v>41689</c:v>
                </c:pt>
                <c:pt idx="2395">
                  <c:v>41690</c:v>
                </c:pt>
                <c:pt idx="2396">
                  <c:v>41691</c:v>
                </c:pt>
                <c:pt idx="2397">
                  <c:v>41692</c:v>
                </c:pt>
                <c:pt idx="2398">
                  <c:v>41693</c:v>
                </c:pt>
                <c:pt idx="2399">
                  <c:v>41694</c:v>
                </c:pt>
                <c:pt idx="2400">
                  <c:v>41695</c:v>
                </c:pt>
                <c:pt idx="2401">
                  <c:v>41696</c:v>
                </c:pt>
                <c:pt idx="2402">
                  <c:v>41697</c:v>
                </c:pt>
                <c:pt idx="2403">
                  <c:v>41698</c:v>
                </c:pt>
                <c:pt idx="2404">
                  <c:v>41699</c:v>
                </c:pt>
                <c:pt idx="2405">
                  <c:v>41700</c:v>
                </c:pt>
                <c:pt idx="2406">
                  <c:v>41701</c:v>
                </c:pt>
                <c:pt idx="2407">
                  <c:v>41702</c:v>
                </c:pt>
                <c:pt idx="2408">
                  <c:v>41703</c:v>
                </c:pt>
                <c:pt idx="2409">
                  <c:v>41704</c:v>
                </c:pt>
                <c:pt idx="2410">
                  <c:v>41705</c:v>
                </c:pt>
                <c:pt idx="2411">
                  <c:v>41706</c:v>
                </c:pt>
                <c:pt idx="2412">
                  <c:v>41707</c:v>
                </c:pt>
                <c:pt idx="2413">
                  <c:v>41708</c:v>
                </c:pt>
                <c:pt idx="2414">
                  <c:v>41709</c:v>
                </c:pt>
                <c:pt idx="2415">
                  <c:v>41710</c:v>
                </c:pt>
                <c:pt idx="2416">
                  <c:v>41711</c:v>
                </c:pt>
                <c:pt idx="2417">
                  <c:v>41712</c:v>
                </c:pt>
                <c:pt idx="2418">
                  <c:v>41713</c:v>
                </c:pt>
                <c:pt idx="2419">
                  <c:v>41714</c:v>
                </c:pt>
                <c:pt idx="2420">
                  <c:v>41715</c:v>
                </c:pt>
                <c:pt idx="2421">
                  <c:v>41716</c:v>
                </c:pt>
                <c:pt idx="2422">
                  <c:v>41717</c:v>
                </c:pt>
                <c:pt idx="2423">
                  <c:v>41718</c:v>
                </c:pt>
                <c:pt idx="2424">
                  <c:v>41719</c:v>
                </c:pt>
                <c:pt idx="2425">
                  <c:v>41720</c:v>
                </c:pt>
                <c:pt idx="2426">
                  <c:v>41721</c:v>
                </c:pt>
                <c:pt idx="2427">
                  <c:v>41722</c:v>
                </c:pt>
                <c:pt idx="2428">
                  <c:v>41723</c:v>
                </c:pt>
                <c:pt idx="2429">
                  <c:v>41724</c:v>
                </c:pt>
                <c:pt idx="2430">
                  <c:v>41725</c:v>
                </c:pt>
                <c:pt idx="2431">
                  <c:v>41726</c:v>
                </c:pt>
                <c:pt idx="2432">
                  <c:v>41727</c:v>
                </c:pt>
                <c:pt idx="2433">
                  <c:v>41728</c:v>
                </c:pt>
                <c:pt idx="2434">
                  <c:v>41729</c:v>
                </c:pt>
                <c:pt idx="2435">
                  <c:v>41730</c:v>
                </c:pt>
                <c:pt idx="2436">
                  <c:v>41731</c:v>
                </c:pt>
                <c:pt idx="2437">
                  <c:v>41732</c:v>
                </c:pt>
                <c:pt idx="2438">
                  <c:v>41733</c:v>
                </c:pt>
                <c:pt idx="2439">
                  <c:v>41734</c:v>
                </c:pt>
                <c:pt idx="2440">
                  <c:v>41735</c:v>
                </c:pt>
                <c:pt idx="2441">
                  <c:v>41736</c:v>
                </c:pt>
                <c:pt idx="2442">
                  <c:v>41737</c:v>
                </c:pt>
                <c:pt idx="2443">
                  <c:v>41738</c:v>
                </c:pt>
                <c:pt idx="2444">
                  <c:v>41739</c:v>
                </c:pt>
                <c:pt idx="2445">
                  <c:v>41740</c:v>
                </c:pt>
                <c:pt idx="2446">
                  <c:v>41741</c:v>
                </c:pt>
                <c:pt idx="2447">
                  <c:v>41742</c:v>
                </c:pt>
                <c:pt idx="2448">
                  <c:v>41743</c:v>
                </c:pt>
                <c:pt idx="2449">
                  <c:v>41744</c:v>
                </c:pt>
                <c:pt idx="2450">
                  <c:v>41745</c:v>
                </c:pt>
                <c:pt idx="2451">
                  <c:v>41746</c:v>
                </c:pt>
                <c:pt idx="2452">
                  <c:v>41747</c:v>
                </c:pt>
                <c:pt idx="2453">
                  <c:v>41748</c:v>
                </c:pt>
                <c:pt idx="2454">
                  <c:v>41749</c:v>
                </c:pt>
                <c:pt idx="2455">
                  <c:v>41750</c:v>
                </c:pt>
                <c:pt idx="2456">
                  <c:v>41751</c:v>
                </c:pt>
                <c:pt idx="2457">
                  <c:v>41752</c:v>
                </c:pt>
                <c:pt idx="2458">
                  <c:v>41753</c:v>
                </c:pt>
                <c:pt idx="2459">
                  <c:v>41754</c:v>
                </c:pt>
                <c:pt idx="2460">
                  <c:v>41755</c:v>
                </c:pt>
                <c:pt idx="2461">
                  <c:v>41756</c:v>
                </c:pt>
                <c:pt idx="2462">
                  <c:v>41757</c:v>
                </c:pt>
                <c:pt idx="2463">
                  <c:v>41758</c:v>
                </c:pt>
                <c:pt idx="2464">
                  <c:v>41759</c:v>
                </c:pt>
                <c:pt idx="2465">
                  <c:v>41760</c:v>
                </c:pt>
                <c:pt idx="2466">
                  <c:v>41761</c:v>
                </c:pt>
                <c:pt idx="2467">
                  <c:v>41762</c:v>
                </c:pt>
                <c:pt idx="2468">
                  <c:v>41763</c:v>
                </c:pt>
                <c:pt idx="2469">
                  <c:v>41764</c:v>
                </c:pt>
                <c:pt idx="2470">
                  <c:v>41765</c:v>
                </c:pt>
                <c:pt idx="2471">
                  <c:v>41766</c:v>
                </c:pt>
                <c:pt idx="2472">
                  <c:v>41767</c:v>
                </c:pt>
                <c:pt idx="2473">
                  <c:v>41768</c:v>
                </c:pt>
                <c:pt idx="2474">
                  <c:v>41769</c:v>
                </c:pt>
                <c:pt idx="2475">
                  <c:v>41770</c:v>
                </c:pt>
                <c:pt idx="2476">
                  <c:v>41771</c:v>
                </c:pt>
                <c:pt idx="2477">
                  <c:v>41772</c:v>
                </c:pt>
                <c:pt idx="2478">
                  <c:v>41773</c:v>
                </c:pt>
                <c:pt idx="2479">
                  <c:v>41774</c:v>
                </c:pt>
                <c:pt idx="2480">
                  <c:v>41775</c:v>
                </c:pt>
                <c:pt idx="2481">
                  <c:v>41776</c:v>
                </c:pt>
                <c:pt idx="2482">
                  <c:v>41777</c:v>
                </c:pt>
                <c:pt idx="2483">
                  <c:v>41778</c:v>
                </c:pt>
                <c:pt idx="2484">
                  <c:v>41779</c:v>
                </c:pt>
                <c:pt idx="2485">
                  <c:v>41780</c:v>
                </c:pt>
                <c:pt idx="2486">
                  <c:v>41781</c:v>
                </c:pt>
                <c:pt idx="2487">
                  <c:v>41782</c:v>
                </c:pt>
                <c:pt idx="2488">
                  <c:v>41783</c:v>
                </c:pt>
                <c:pt idx="2489">
                  <c:v>41784</c:v>
                </c:pt>
                <c:pt idx="2490">
                  <c:v>41785</c:v>
                </c:pt>
                <c:pt idx="2491">
                  <c:v>41786</c:v>
                </c:pt>
                <c:pt idx="2492">
                  <c:v>41787</c:v>
                </c:pt>
                <c:pt idx="2493">
                  <c:v>41788</c:v>
                </c:pt>
                <c:pt idx="2494">
                  <c:v>41789</c:v>
                </c:pt>
                <c:pt idx="2495">
                  <c:v>41790</c:v>
                </c:pt>
                <c:pt idx="2496">
                  <c:v>41791</c:v>
                </c:pt>
                <c:pt idx="2497">
                  <c:v>41792</c:v>
                </c:pt>
                <c:pt idx="2498">
                  <c:v>41793</c:v>
                </c:pt>
                <c:pt idx="2499">
                  <c:v>41794</c:v>
                </c:pt>
                <c:pt idx="2500">
                  <c:v>41795</c:v>
                </c:pt>
                <c:pt idx="2501">
                  <c:v>41796</c:v>
                </c:pt>
                <c:pt idx="2502">
                  <c:v>41797</c:v>
                </c:pt>
                <c:pt idx="2503">
                  <c:v>41798</c:v>
                </c:pt>
                <c:pt idx="2504">
                  <c:v>41799</c:v>
                </c:pt>
                <c:pt idx="2505">
                  <c:v>41800</c:v>
                </c:pt>
                <c:pt idx="2506">
                  <c:v>41801</c:v>
                </c:pt>
                <c:pt idx="2507">
                  <c:v>41802</c:v>
                </c:pt>
                <c:pt idx="2508">
                  <c:v>41803</c:v>
                </c:pt>
                <c:pt idx="2509">
                  <c:v>41804</c:v>
                </c:pt>
                <c:pt idx="2510">
                  <c:v>41805</c:v>
                </c:pt>
                <c:pt idx="2511">
                  <c:v>41806</c:v>
                </c:pt>
                <c:pt idx="2512">
                  <c:v>41807</c:v>
                </c:pt>
                <c:pt idx="2513">
                  <c:v>41808</c:v>
                </c:pt>
                <c:pt idx="2514">
                  <c:v>41809</c:v>
                </c:pt>
                <c:pt idx="2515">
                  <c:v>41810</c:v>
                </c:pt>
                <c:pt idx="2516">
                  <c:v>41811</c:v>
                </c:pt>
                <c:pt idx="2517">
                  <c:v>41812</c:v>
                </c:pt>
                <c:pt idx="2518">
                  <c:v>41813</c:v>
                </c:pt>
                <c:pt idx="2519">
                  <c:v>41814</c:v>
                </c:pt>
                <c:pt idx="2520">
                  <c:v>41815</c:v>
                </c:pt>
                <c:pt idx="2521">
                  <c:v>41816</c:v>
                </c:pt>
                <c:pt idx="2522">
                  <c:v>41817</c:v>
                </c:pt>
                <c:pt idx="2523">
                  <c:v>41818</c:v>
                </c:pt>
                <c:pt idx="2524">
                  <c:v>41819</c:v>
                </c:pt>
                <c:pt idx="2525">
                  <c:v>41820</c:v>
                </c:pt>
                <c:pt idx="2526">
                  <c:v>41821</c:v>
                </c:pt>
                <c:pt idx="2527">
                  <c:v>41822</c:v>
                </c:pt>
                <c:pt idx="2528">
                  <c:v>41823</c:v>
                </c:pt>
                <c:pt idx="2529">
                  <c:v>41824</c:v>
                </c:pt>
                <c:pt idx="2530">
                  <c:v>41825</c:v>
                </c:pt>
                <c:pt idx="2531">
                  <c:v>41826</c:v>
                </c:pt>
                <c:pt idx="2532">
                  <c:v>41827</c:v>
                </c:pt>
                <c:pt idx="2533">
                  <c:v>41828</c:v>
                </c:pt>
                <c:pt idx="2534">
                  <c:v>41829</c:v>
                </c:pt>
                <c:pt idx="2535">
                  <c:v>41830</c:v>
                </c:pt>
                <c:pt idx="2536">
                  <c:v>41831</c:v>
                </c:pt>
                <c:pt idx="2537">
                  <c:v>41832</c:v>
                </c:pt>
                <c:pt idx="2538">
                  <c:v>41833</c:v>
                </c:pt>
                <c:pt idx="2539">
                  <c:v>41834</c:v>
                </c:pt>
                <c:pt idx="2540">
                  <c:v>41835</c:v>
                </c:pt>
                <c:pt idx="2541">
                  <c:v>41836</c:v>
                </c:pt>
                <c:pt idx="2542">
                  <c:v>41837</c:v>
                </c:pt>
                <c:pt idx="2543">
                  <c:v>41838</c:v>
                </c:pt>
                <c:pt idx="2544">
                  <c:v>41839</c:v>
                </c:pt>
                <c:pt idx="2545">
                  <c:v>41840</c:v>
                </c:pt>
                <c:pt idx="2546">
                  <c:v>41841</c:v>
                </c:pt>
                <c:pt idx="2547">
                  <c:v>41842</c:v>
                </c:pt>
                <c:pt idx="2548">
                  <c:v>41843</c:v>
                </c:pt>
                <c:pt idx="2549">
                  <c:v>41844</c:v>
                </c:pt>
                <c:pt idx="2550">
                  <c:v>41845</c:v>
                </c:pt>
                <c:pt idx="2551">
                  <c:v>41846</c:v>
                </c:pt>
                <c:pt idx="2552">
                  <c:v>41847</c:v>
                </c:pt>
                <c:pt idx="2553">
                  <c:v>41848</c:v>
                </c:pt>
                <c:pt idx="2554">
                  <c:v>41849</c:v>
                </c:pt>
                <c:pt idx="2555">
                  <c:v>41850</c:v>
                </c:pt>
                <c:pt idx="2556">
                  <c:v>41851</c:v>
                </c:pt>
                <c:pt idx="2557">
                  <c:v>41852</c:v>
                </c:pt>
                <c:pt idx="2558">
                  <c:v>41853</c:v>
                </c:pt>
                <c:pt idx="2559">
                  <c:v>41854</c:v>
                </c:pt>
                <c:pt idx="2560">
                  <c:v>41855</c:v>
                </c:pt>
                <c:pt idx="2561">
                  <c:v>41856</c:v>
                </c:pt>
                <c:pt idx="2562">
                  <c:v>41857</c:v>
                </c:pt>
                <c:pt idx="2563">
                  <c:v>41858</c:v>
                </c:pt>
                <c:pt idx="2564">
                  <c:v>41859</c:v>
                </c:pt>
                <c:pt idx="2565">
                  <c:v>41860</c:v>
                </c:pt>
                <c:pt idx="2566">
                  <c:v>41861</c:v>
                </c:pt>
                <c:pt idx="2567">
                  <c:v>41862</c:v>
                </c:pt>
                <c:pt idx="2568">
                  <c:v>41863</c:v>
                </c:pt>
                <c:pt idx="2569">
                  <c:v>41864</c:v>
                </c:pt>
                <c:pt idx="2570">
                  <c:v>41865</c:v>
                </c:pt>
                <c:pt idx="2571">
                  <c:v>41866</c:v>
                </c:pt>
                <c:pt idx="2572">
                  <c:v>41867</c:v>
                </c:pt>
                <c:pt idx="2573">
                  <c:v>41868</c:v>
                </c:pt>
                <c:pt idx="2574">
                  <c:v>41869</c:v>
                </c:pt>
                <c:pt idx="2575">
                  <c:v>41870</c:v>
                </c:pt>
                <c:pt idx="2576">
                  <c:v>41871</c:v>
                </c:pt>
                <c:pt idx="2577">
                  <c:v>41872</c:v>
                </c:pt>
                <c:pt idx="2578">
                  <c:v>41873</c:v>
                </c:pt>
                <c:pt idx="2579">
                  <c:v>41874</c:v>
                </c:pt>
                <c:pt idx="2580">
                  <c:v>41875</c:v>
                </c:pt>
                <c:pt idx="2581">
                  <c:v>41876</c:v>
                </c:pt>
                <c:pt idx="2582">
                  <c:v>41877</c:v>
                </c:pt>
                <c:pt idx="2583">
                  <c:v>41878</c:v>
                </c:pt>
                <c:pt idx="2584">
                  <c:v>41879</c:v>
                </c:pt>
                <c:pt idx="2585">
                  <c:v>41880</c:v>
                </c:pt>
                <c:pt idx="2586">
                  <c:v>41881</c:v>
                </c:pt>
                <c:pt idx="2587">
                  <c:v>41882</c:v>
                </c:pt>
                <c:pt idx="2588">
                  <c:v>41883</c:v>
                </c:pt>
                <c:pt idx="2589">
                  <c:v>41884</c:v>
                </c:pt>
                <c:pt idx="2590">
                  <c:v>41885</c:v>
                </c:pt>
                <c:pt idx="2591">
                  <c:v>41886</c:v>
                </c:pt>
                <c:pt idx="2592">
                  <c:v>41887</c:v>
                </c:pt>
                <c:pt idx="2593">
                  <c:v>41888</c:v>
                </c:pt>
                <c:pt idx="2594">
                  <c:v>41889</c:v>
                </c:pt>
                <c:pt idx="2595">
                  <c:v>41890</c:v>
                </c:pt>
                <c:pt idx="2596">
                  <c:v>41891</c:v>
                </c:pt>
                <c:pt idx="2597">
                  <c:v>41892</c:v>
                </c:pt>
                <c:pt idx="2598">
                  <c:v>41893</c:v>
                </c:pt>
                <c:pt idx="2599">
                  <c:v>41894</c:v>
                </c:pt>
                <c:pt idx="2600">
                  <c:v>41895</c:v>
                </c:pt>
                <c:pt idx="2601">
                  <c:v>41896</c:v>
                </c:pt>
                <c:pt idx="2602">
                  <c:v>41897</c:v>
                </c:pt>
                <c:pt idx="2603">
                  <c:v>41898</c:v>
                </c:pt>
                <c:pt idx="2604">
                  <c:v>41899</c:v>
                </c:pt>
                <c:pt idx="2605">
                  <c:v>41900</c:v>
                </c:pt>
                <c:pt idx="2606">
                  <c:v>41901</c:v>
                </c:pt>
                <c:pt idx="2607">
                  <c:v>41902</c:v>
                </c:pt>
                <c:pt idx="2608">
                  <c:v>41903</c:v>
                </c:pt>
                <c:pt idx="2609">
                  <c:v>41904</c:v>
                </c:pt>
                <c:pt idx="2610">
                  <c:v>41905</c:v>
                </c:pt>
                <c:pt idx="2611">
                  <c:v>41906</c:v>
                </c:pt>
                <c:pt idx="2612">
                  <c:v>41907</c:v>
                </c:pt>
                <c:pt idx="2613">
                  <c:v>41908</c:v>
                </c:pt>
                <c:pt idx="2614">
                  <c:v>41909</c:v>
                </c:pt>
                <c:pt idx="2615">
                  <c:v>41910</c:v>
                </c:pt>
                <c:pt idx="2616">
                  <c:v>41911</c:v>
                </c:pt>
                <c:pt idx="2617">
                  <c:v>41912</c:v>
                </c:pt>
                <c:pt idx="2618">
                  <c:v>41913</c:v>
                </c:pt>
                <c:pt idx="2619">
                  <c:v>41914</c:v>
                </c:pt>
                <c:pt idx="2620">
                  <c:v>41915</c:v>
                </c:pt>
                <c:pt idx="2621">
                  <c:v>41916</c:v>
                </c:pt>
                <c:pt idx="2622">
                  <c:v>41917</c:v>
                </c:pt>
                <c:pt idx="2623">
                  <c:v>41918</c:v>
                </c:pt>
                <c:pt idx="2624">
                  <c:v>41919</c:v>
                </c:pt>
                <c:pt idx="2625">
                  <c:v>41920</c:v>
                </c:pt>
                <c:pt idx="2626">
                  <c:v>41921</c:v>
                </c:pt>
                <c:pt idx="2627">
                  <c:v>41922</c:v>
                </c:pt>
                <c:pt idx="2628">
                  <c:v>41923</c:v>
                </c:pt>
                <c:pt idx="2629">
                  <c:v>41924</c:v>
                </c:pt>
                <c:pt idx="2630">
                  <c:v>41925</c:v>
                </c:pt>
                <c:pt idx="2631">
                  <c:v>41926</c:v>
                </c:pt>
                <c:pt idx="2632">
                  <c:v>41927</c:v>
                </c:pt>
                <c:pt idx="2633">
                  <c:v>41928</c:v>
                </c:pt>
                <c:pt idx="2634">
                  <c:v>41929</c:v>
                </c:pt>
                <c:pt idx="2635">
                  <c:v>41930</c:v>
                </c:pt>
                <c:pt idx="2636">
                  <c:v>41931</c:v>
                </c:pt>
                <c:pt idx="2637">
                  <c:v>41932</c:v>
                </c:pt>
                <c:pt idx="2638">
                  <c:v>41933</c:v>
                </c:pt>
                <c:pt idx="2639">
                  <c:v>41934</c:v>
                </c:pt>
                <c:pt idx="2640">
                  <c:v>41935</c:v>
                </c:pt>
                <c:pt idx="2641">
                  <c:v>41936</c:v>
                </c:pt>
                <c:pt idx="2642">
                  <c:v>41937</c:v>
                </c:pt>
                <c:pt idx="2643">
                  <c:v>41938</c:v>
                </c:pt>
                <c:pt idx="2644">
                  <c:v>41939</c:v>
                </c:pt>
                <c:pt idx="2645">
                  <c:v>41940</c:v>
                </c:pt>
                <c:pt idx="2646">
                  <c:v>41941</c:v>
                </c:pt>
                <c:pt idx="2647">
                  <c:v>41942</c:v>
                </c:pt>
                <c:pt idx="2648">
                  <c:v>41943</c:v>
                </c:pt>
                <c:pt idx="2649">
                  <c:v>41944</c:v>
                </c:pt>
                <c:pt idx="2650">
                  <c:v>41945</c:v>
                </c:pt>
                <c:pt idx="2651">
                  <c:v>41946</c:v>
                </c:pt>
                <c:pt idx="2652">
                  <c:v>41947</c:v>
                </c:pt>
                <c:pt idx="2653">
                  <c:v>41948</c:v>
                </c:pt>
                <c:pt idx="2654">
                  <c:v>41949</c:v>
                </c:pt>
                <c:pt idx="2655">
                  <c:v>41950</c:v>
                </c:pt>
                <c:pt idx="2656">
                  <c:v>41951</c:v>
                </c:pt>
                <c:pt idx="2657">
                  <c:v>41952</c:v>
                </c:pt>
                <c:pt idx="2658">
                  <c:v>41953</c:v>
                </c:pt>
                <c:pt idx="2659">
                  <c:v>41954</c:v>
                </c:pt>
                <c:pt idx="2660">
                  <c:v>41955</c:v>
                </c:pt>
                <c:pt idx="2661">
                  <c:v>41956</c:v>
                </c:pt>
                <c:pt idx="2662">
                  <c:v>41957</c:v>
                </c:pt>
                <c:pt idx="2663">
                  <c:v>41958</c:v>
                </c:pt>
                <c:pt idx="2664">
                  <c:v>41959</c:v>
                </c:pt>
                <c:pt idx="2665">
                  <c:v>41960</c:v>
                </c:pt>
                <c:pt idx="2666">
                  <c:v>41961</c:v>
                </c:pt>
                <c:pt idx="2667">
                  <c:v>41962</c:v>
                </c:pt>
                <c:pt idx="2668">
                  <c:v>41963</c:v>
                </c:pt>
                <c:pt idx="2669">
                  <c:v>41964</c:v>
                </c:pt>
                <c:pt idx="2670">
                  <c:v>41965</c:v>
                </c:pt>
                <c:pt idx="2671">
                  <c:v>41966</c:v>
                </c:pt>
                <c:pt idx="2672">
                  <c:v>41967</c:v>
                </c:pt>
                <c:pt idx="2673">
                  <c:v>41968</c:v>
                </c:pt>
                <c:pt idx="2674">
                  <c:v>41969</c:v>
                </c:pt>
                <c:pt idx="2675">
                  <c:v>41970</c:v>
                </c:pt>
                <c:pt idx="2676">
                  <c:v>41971</c:v>
                </c:pt>
                <c:pt idx="2677">
                  <c:v>41972</c:v>
                </c:pt>
                <c:pt idx="2678">
                  <c:v>41973</c:v>
                </c:pt>
                <c:pt idx="2679">
                  <c:v>41974</c:v>
                </c:pt>
                <c:pt idx="2680">
                  <c:v>41975</c:v>
                </c:pt>
                <c:pt idx="2681">
                  <c:v>41976</c:v>
                </c:pt>
                <c:pt idx="2682">
                  <c:v>41977</c:v>
                </c:pt>
                <c:pt idx="2683">
                  <c:v>41978</c:v>
                </c:pt>
                <c:pt idx="2684">
                  <c:v>41979</c:v>
                </c:pt>
                <c:pt idx="2685">
                  <c:v>41980</c:v>
                </c:pt>
                <c:pt idx="2686">
                  <c:v>41981</c:v>
                </c:pt>
                <c:pt idx="2687">
                  <c:v>41982</c:v>
                </c:pt>
                <c:pt idx="2688">
                  <c:v>41983</c:v>
                </c:pt>
                <c:pt idx="2689">
                  <c:v>41984</c:v>
                </c:pt>
                <c:pt idx="2690">
                  <c:v>41985</c:v>
                </c:pt>
                <c:pt idx="2691">
                  <c:v>41986</c:v>
                </c:pt>
                <c:pt idx="2692">
                  <c:v>41987</c:v>
                </c:pt>
                <c:pt idx="2693">
                  <c:v>41988</c:v>
                </c:pt>
                <c:pt idx="2694">
                  <c:v>41989</c:v>
                </c:pt>
                <c:pt idx="2695">
                  <c:v>41990</c:v>
                </c:pt>
                <c:pt idx="2696">
                  <c:v>41991</c:v>
                </c:pt>
                <c:pt idx="2697">
                  <c:v>41992</c:v>
                </c:pt>
                <c:pt idx="2698">
                  <c:v>41993</c:v>
                </c:pt>
                <c:pt idx="2699">
                  <c:v>41994</c:v>
                </c:pt>
                <c:pt idx="2700">
                  <c:v>41995</c:v>
                </c:pt>
                <c:pt idx="2701">
                  <c:v>41996</c:v>
                </c:pt>
                <c:pt idx="2702">
                  <c:v>41997</c:v>
                </c:pt>
                <c:pt idx="2703">
                  <c:v>41998</c:v>
                </c:pt>
                <c:pt idx="2704">
                  <c:v>41999</c:v>
                </c:pt>
                <c:pt idx="2705">
                  <c:v>42000</c:v>
                </c:pt>
                <c:pt idx="2706">
                  <c:v>42001</c:v>
                </c:pt>
                <c:pt idx="2707">
                  <c:v>42002</c:v>
                </c:pt>
                <c:pt idx="2708">
                  <c:v>42003</c:v>
                </c:pt>
                <c:pt idx="2709">
                  <c:v>42004</c:v>
                </c:pt>
                <c:pt idx="2710">
                  <c:v>42005</c:v>
                </c:pt>
                <c:pt idx="2711">
                  <c:v>42006</c:v>
                </c:pt>
                <c:pt idx="2712">
                  <c:v>42007</c:v>
                </c:pt>
                <c:pt idx="2713">
                  <c:v>42008</c:v>
                </c:pt>
                <c:pt idx="2714">
                  <c:v>42009</c:v>
                </c:pt>
                <c:pt idx="2715">
                  <c:v>42010</c:v>
                </c:pt>
                <c:pt idx="2716">
                  <c:v>42011</c:v>
                </c:pt>
                <c:pt idx="2717">
                  <c:v>42012</c:v>
                </c:pt>
                <c:pt idx="2718">
                  <c:v>42013</c:v>
                </c:pt>
                <c:pt idx="2719">
                  <c:v>42014</c:v>
                </c:pt>
                <c:pt idx="2720">
                  <c:v>42015</c:v>
                </c:pt>
                <c:pt idx="2721">
                  <c:v>42016</c:v>
                </c:pt>
                <c:pt idx="2722">
                  <c:v>42017</c:v>
                </c:pt>
                <c:pt idx="2723">
                  <c:v>42018</c:v>
                </c:pt>
                <c:pt idx="2724">
                  <c:v>42019</c:v>
                </c:pt>
                <c:pt idx="2725">
                  <c:v>42020</c:v>
                </c:pt>
                <c:pt idx="2726">
                  <c:v>42021</c:v>
                </c:pt>
                <c:pt idx="2727">
                  <c:v>42022</c:v>
                </c:pt>
                <c:pt idx="2728">
                  <c:v>42023</c:v>
                </c:pt>
                <c:pt idx="2729">
                  <c:v>42024</c:v>
                </c:pt>
                <c:pt idx="2730">
                  <c:v>42025</c:v>
                </c:pt>
                <c:pt idx="2731">
                  <c:v>42026</c:v>
                </c:pt>
                <c:pt idx="2732">
                  <c:v>42027</c:v>
                </c:pt>
                <c:pt idx="2733">
                  <c:v>42028</c:v>
                </c:pt>
                <c:pt idx="2734">
                  <c:v>42029</c:v>
                </c:pt>
                <c:pt idx="2735">
                  <c:v>42030</c:v>
                </c:pt>
                <c:pt idx="2736">
                  <c:v>42031</c:v>
                </c:pt>
                <c:pt idx="2737">
                  <c:v>42032</c:v>
                </c:pt>
                <c:pt idx="2738">
                  <c:v>42033</c:v>
                </c:pt>
                <c:pt idx="2739">
                  <c:v>42034</c:v>
                </c:pt>
                <c:pt idx="2740">
                  <c:v>42035</c:v>
                </c:pt>
                <c:pt idx="2741">
                  <c:v>42036</c:v>
                </c:pt>
                <c:pt idx="2742">
                  <c:v>42037</c:v>
                </c:pt>
                <c:pt idx="2743">
                  <c:v>42038</c:v>
                </c:pt>
                <c:pt idx="2744">
                  <c:v>42039</c:v>
                </c:pt>
                <c:pt idx="2745">
                  <c:v>42040</c:v>
                </c:pt>
                <c:pt idx="2746">
                  <c:v>42041</c:v>
                </c:pt>
                <c:pt idx="2747">
                  <c:v>42042</c:v>
                </c:pt>
                <c:pt idx="2748">
                  <c:v>42043</c:v>
                </c:pt>
                <c:pt idx="2749">
                  <c:v>42044</c:v>
                </c:pt>
                <c:pt idx="2750">
                  <c:v>42045</c:v>
                </c:pt>
                <c:pt idx="2751">
                  <c:v>42046</c:v>
                </c:pt>
                <c:pt idx="2752">
                  <c:v>42047</c:v>
                </c:pt>
                <c:pt idx="2753">
                  <c:v>42048</c:v>
                </c:pt>
                <c:pt idx="2754">
                  <c:v>42049</c:v>
                </c:pt>
                <c:pt idx="2755">
                  <c:v>42050</c:v>
                </c:pt>
                <c:pt idx="2756">
                  <c:v>42051</c:v>
                </c:pt>
                <c:pt idx="2757">
                  <c:v>42052</c:v>
                </c:pt>
                <c:pt idx="2758">
                  <c:v>42053</c:v>
                </c:pt>
                <c:pt idx="2759">
                  <c:v>42054</c:v>
                </c:pt>
                <c:pt idx="2760">
                  <c:v>42055</c:v>
                </c:pt>
                <c:pt idx="2761">
                  <c:v>42056</c:v>
                </c:pt>
                <c:pt idx="2762">
                  <c:v>42057</c:v>
                </c:pt>
                <c:pt idx="2763">
                  <c:v>42058</c:v>
                </c:pt>
                <c:pt idx="2764">
                  <c:v>42059</c:v>
                </c:pt>
                <c:pt idx="2765">
                  <c:v>42060</c:v>
                </c:pt>
                <c:pt idx="2766">
                  <c:v>42061</c:v>
                </c:pt>
                <c:pt idx="2767">
                  <c:v>42062</c:v>
                </c:pt>
                <c:pt idx="2768">
                  <c:v>42063</c:v>
                </c:pt>
                <c:pt idx="2769">
                  <c:v>42064</c:v>
                </c:pt>
                <c:pt idx="2770">
                  <c:v>42065</c:v>
                </c:pt>
                <c:pt idx="2771">
                  <c:v>42066</c:v>
                </c:pt>
                <c:pt idx="2772">
                  <c:v>42067</c:v>
                </c:pt>
                <c:pt idx="2773">
                  <c:v>42068</c:v>
                </c:pt>
                <c:pt idx="2774">
                  <c:v>42069</c:v>
                </c:pt>
                <c:pt idx="2775">
                  <c:v>42070</c:v>
                </c:pt>
                <c:pt idx="2776">
                  <c:v>42071</c:v>
                </c:pt>
                <c:pt idx="2777">
                  <c:v>42072</c:v>
                </c:pt>
                <c:pt idx="2778">
                  <c:v>42073</c:v>
                </c:pt>
                <c:pt idx="2779">
                  <c:v>42074</c:v>
                </c:pt>
                <c:pt idx="2780">
                  <c:v>42075</c:v>
                </c:pt>
                <c:pt idx="2781">
                  <c:v>42076</c:v>
                </c:pt>
                <c:pt idx="2782">
                  <c:v>42077</c:v>
                </c:pt>
                <c:pt idx="2783">
                  <c:v>42078</c:v>
                </c:pt>
                <c:pt idx="2784">
                  <c:v>42079</c:v>
                </c:pt>
                <c:pt idx="2785">
                  <c:v>42080</c:v>
                </c:pt>
                <c:pt idx="2786">
                  <c:v>42081</c:v>
                </c:pt>
                <c:pt idx="2787">
                  <c:v>42082</c:v>
                </c:pt>
                <c:pt idx="2788">
                  <c:v>42083</c:v>
                </c:pt>
                <c:pt idx="2789">
                  <c:v>42084</c:v>
                </c:pt>
                <c:pt idx="2790">
                  <c:v>42085</c:v>
                </c:pt>
                <c:pt idx="2791">
                  <c:v>42086</c:v>
                </c:pt>
                <c:pt idx="2792">
                  <c:v>42087</c:v>
                </c:pt>
                <c:pt idx="2793">
                  <c:v>42088</c:v>
                </c:pt>
                <c:pt idx="2794">
                  <c:v>42089</c:v>
                </c:pt>
                <c:pt idx="2795">
                  <c:v>42090</c:v>
                </c:pt>
                <c:pt idx="2796">
                  <c:v>42091</c:v>
                </c:pt>
                <c:pt idx="2797">
                  <c:v>42092</c:v>
                </c:pt>
                <c:pt idx="2798">
                  <c:v>42093</c:v>
                </c:pt>
                <c:pt idx="2799">
                  <c:v>42094</c:v>
                </c:pt>
                <c:pt idx="2800">
                  <c:v>42095</c:v>
                </c:pt>
                <c:pt idx="2801">
                  <c:v>42096</c:v>
                </c:pt>
                <c:pt idx="2802">
                  <c:v>42097</c:v>
                </c:pt>
                <c:pt idx="2803">
                  <c:v>42098</c:v>
                </c:pt>
                <c:pt idx="2804">
                  <c:v>42099</c:v>
                </c:pt>
                <c:pt idx="2805">
                  <c:v>42100</c:v>
                </c:pt>
                <c:pt idx="2806">
                  <c:v>42101</c:v>
                </c:pt>
                <c:pt idx="2807">
                  <c:v>42102</c:v>
                </c:pt>
                <c:pt idx="2808">
                  <c:v>42103</c:v>
                </c:pt>
                <c:pt idx="2809">
                  <c:v>42104</c:v>
                </c:pt>
                <c:pt idx="2810">
                  <c:v>42105</c:v>
                </c:pt>
                <c:pt idx="2811">
                  <c:v>42106</c:v>
                </c:pt>
                <c:pt idx="2812">
                  <c:v>42107</c:v>
                </c:pt>
                <c:pt idx="2813">
                  <c:v>42108</c:v>
                </c:pt>
                <c:pt idx="2814">
                  <c:v>42109</c:v>
                </c:pt>
                <c:pt idx="2815">
                  <c:v>42110</c:v>
                </c:pt>
                <c:pt idx="2816">
                  <c:v>42111</c:v>
                </c:pt>
                <c:pt idx="2817">
                  <c:v>42112</c:v>
                </c:pt>
                <c:pt idx="2818">
                  <c:v>42113</c:v>
                </c:pt>
                <c:pt idx="2819">
                  <c:v>42114</c:v>
                </c:pt>
                <c:pt idx="2820">
                  <c:v>42115</c:v>
                </c:pt>
                <c:pt idx="2821">
                  <c:v>42116</c:v>
                </c:pt>
                <c:pt idx="2822">
                  <c:v>42117</c:v>
                </c:pt>
                <c:pt idx="2823">
                  <c:v>42118</c:v>
                </c:pt>
                <c:pt idx="2824">
                  <c:v>42119</c:v>
                </c:pt>
                <c:pt idx="2825">
                  <c:v>42120</c:v>
                </c:pt>
                <c:pt idx="2826">
                  <c:v>42121</c:v>
                </c:pt>
                <c:pt idx="2827">
                  <c:v>42122</c:v>
                </c:pt>
                <c:pt idx="2828">
                  <c:v>42123</c:v>
                </c:pt>
                <c:pt idx="2829">
                  <c:v>42124</c:v>
                </c:pt>
                <c:pt idx="2830">
                  <c:v>42125</c:v>
                </c:pt>
                <c:pt idx="2831">
                  <c:v>42126</c:v>
                </c:pt>
                <c:pt idx="2832">
                  <c:v>42127</c:v>
                </c:pt>
                <c:pt idx="2833">
                  <c:v>42128</c:v>
                </c:pt>
                <c:pt idx="2834">
                  <c:v>42129</c:v>
                </c:pt>
                <c:pt idx="2835">
                  <c:v>42130</c:v>
                </c:pt>
                <c:pt idx="2836">
                  <c:v>42131</c:v>
                </c:pt>
                <c:pt idx="2837">
                  <c:v>42132</c:v>
                </c:pt>
                <c:pt idx="2838">
                  <c:v>42133</c:v>
                </c:pt>
                <c:pt idx="2839">
                  <c:v>42134</c:v>
                </c:pt>
                <c:pt idx="2840">
                  <c:v>42135</c:v>
                </c:pt>
                <c:pt idx="2841">
                  <c:v>42136</c:v>
                </c:pt>
                <c:pt idx="2842">
                  <c:v>42137</c:v>
                </c:pt>
                <c:pt idx="2843">
                  <c:v>42138</c:v>
                </c:pt>
                <c:pt idx="2844">
                  <c:v>42139</c:v>
                </c:pt>
                <c:pt idx="2845">
                  <c:v>42140</c:v>
                </c:pt>
                <c:pt idx="2846">
                  <c:v>42141</c:v>
                </c:pt>
                <c:pt idx="2847">
                  <c:v>42142</c:v>
                </c:pt>
                <c:pt idx="2848">
                  <c:v>42143</c:v>
                </c:pt>
                <c:pt idx="2849">
                  <c:v>42144</c:v>
                </c:pt>
                <c:pt idx="2850">
                  <c:v>42145</c:v>
                </c:pt>
                <c:pt idx="2851">
                  <c:v>42146</c:v>
                </c:pt>
                <c:pt idx="2852">
                  <c:v>42147</c:v>
                </c:pt>
                <c:pt idx="2853">
                  <c:v>42148</c:v>
                </c:pt>
                <c:pt idx="2854">
                  <c:v>42149</c:v>
                </c:pt>
                <c:pt idx="2855">
                  <c:v>42150</c:v>
                </c:pt>
                <c:pt idx="2856">
                  <c:v>42151</c:v>
                </c:pt>
                <c:pt idx="2857">
                  <c:v>42152</c:v>
                </c:pt>
                <c:pt idx="2858">
                  <c:v>42153</c:v>
                </c:pt>
                <c:pt idx="2859">
                  <c:v>42154</c:v>
                </c:pt>
                <c:pt idx="2860">
                  <c:v>42155</c:v>
                </c:pt>
                <c:pt idx="2861">
                  <c:v>42156</c:v>
                </c:pt>
                <c:pt idx="2862">
                  <c:v>42157</c:v>
                </c:pt>
                <c:pt idx="2863">
                  <c:v>42158</c:v>
                </c:pt>
                <c:pt idx="2864">
                  <c:v>42159</c:v>
                </c:pt>
                <c:pt idx="2865">
                  <c:v>42160</c:v>
                </c:pt>
                <c:pt idx="2866">
                  <c:v>42161</c:v>
                </c:pt>
                <c:pt idx="2867">
                  <c:v>42162</c:v>
                </c:pt>
                <c:pt idx="2868">
                  <c:v>42163</c:v>
                </c:pt>
                <c:pt idx="2869">
                  <c:v>42164</c:v>
                </c:pt>
                <c:pt idx="2870">
                  <c:v>42165</c:v>
                </c:pt>
                <c:pt idx="2871">
                  <c:v>42166</c:v>
                </c:pt>
                <c:pt idx="2872">
                  <c:v>42167</c:v>
                </c:pt>
                <c:pt idx="2873">
                  <c:v>42168</c:v>
                </c:pt>
                <c:pt idx="2874">
                  <c:v>42169</c:v>
                </c:pt>
                <c:pt idx="2875">
                  <c:v>42170</c:v>
                </c:pt>
                <c:pt idx="2876">
                  <c:v>42171</c:v>
                </c:pt>
                <c:pt idx="2877">
                  <c:v>42172</c:v>
                </c:pt>
                <c:pt idx="2878">
                  <c:v>42173</c:v>
                </c:pt>
                <c:pt idx="2879">
                  <c:v>42174</c:v>
                </c:pt>
                <c:pt idx="2880">
                  <c:v>42175</c:v>
                </c:pt>
                <c:pt idx="2881">
                  <c:v>42176</c:v>
                </c:pt>
                <c:pt idx="2882">
                  <c:v>42177</c:v>
                </c:pt>
                <c:pt idx="2883">
                  <c:v>42178</c:v>
                </c:pt>
                <c:pt idx="2884">
                  <c:v>42179</c:v>
                </c:pt>
                <c:pt idx="2885">
                  <c:v>42180</c:v>
                </c:pt>
                <c:pt idx="2886">
                  <c:v>42181</c:v>
                </c:pt>
                <c:pt idx="2887">
                  <c:v>42182</c:v>
                </c:pt>
                <c:pt idx="2888">
                  <c:v>42183</c:v>
                </c:pt>
                <c:pt idx="2889">
                  <c:v>42184</c:v>
                </c:pt>
                <c:pt idx="2890">
                  <c:v>42185</c:v>
                </c:pt>
                <c:pt idx="2891">
                  <c:v>42186</c:v>
                </c:pt>
                <c:pt idx="2892">
                  <c:v>42187</c:v>
                </c:pt>
                <c:pt idx="2893">
                  <c:v>42188</c:v>
                </c:pt>
                <c:pt idx="2894">
                  <c:v>42189</c:v>
                </c:pt>
                <c:pt idx="2895">
                  <c:v>42190</c:v>
                </c:pt>
                <c:pt idx="2896">
                  <c:v>42191</c:v>
                </c:pt>
                <c:pt idx="2897">
                  <c:v>42192</c:v>
                </c:pt>
                <c:pt idx="2898">
                  <c:v>42193</c:v>
                </c:pt>
                <c:pt idx="2899">
                  <c:v>42194</c:v>
                </c:pt>
                <c:pt idx="2900">
                  <c:v>42195</c:v>
                </c:pt>
                <c:pt idx="2901">
                  <c:v>42196</c:v>
                </c:pt>
                <c:pt idx="2902">
                  <c:v>42197</c:v>
                </c:pt>
                <c:pt idx="2903">
                  <c:v>42198</c:v>
                </c:pt>
                <c:pt idx="2904">
                  <c:v>42199</c:v>
                </c:pt>
                <c:pt idx="2905">
                  <c:v>42200</c:v>
                </c:pt>
                <c:pt idx="2906">
                  <c:v>42201</c:v>
                </c:pt>
                <c:pt idx="2907">
                  <c:v>42202</c:v>
                </c:pt>
                <c:pt idx="2908">
                  <c:v>42203</c:v>
                </c:pt>
                <c:pt idx="2909">
                  <c:v>42204</c:v>
                </c:pt>
                <c:pt idx="2910">
                  <c:v>42205</c:v>
                </c:pt>
                <c:pt idx="2911">
                  <c:v>42206</c:v>
                </c:pt>
                <c:pt idx="2912">
                  <c:v>42207</c:v>
                </c:pt>
                <c:pt idx="2913">
                  <c:v>42208</c:v>
                </c:pt>
                <c:pt idx="2914">
                  <c:v>42209</c:v>
                </c:pt>
                <c:pt idx="2915">
                  <c:v>42210</c:v>
                </c:pt>
                <c:pt idx="2916">
                  <c:v>42211</c:v>
                </c:pt>
                <c:pt idx="2917">
                  <c:v>42212</c:v>
                </c:pt>
                <c:pt idx="2918">
                  <c:v>42213</c:v>
                </c:pt>
                <c:pt idx="2919">
                  <c:v>42214</c:v>
                </c:pt>
                <c:pt idx="2920">
                  <c:v>42215</c:v>
                </c:pt>
                <c:pt idx="2921">
                  <c:v>42216</c:v>
                </c:pt>
                <c:pt idx="2922">
                  <c:v>42217</c:v>
                </c:pt>
                <c:pt idx="2923">
                  <c:v>42218</c:v>
                </c:pt>
                <c:pt idx="2924">
                  <c:v>42219</c:v>
                </c:pt>
                <c:pt idx="2925">
                  <c:v>42220</c:v>
                </c:pt>
                <c:pt idx="2926">
                  <c:v>42221</c:v>
                </c:pt>
                <c:pt idx="2927">
                  <c:v>42222</c:v>
                </c:pt>
                <c:pt idx="2928">
                  <c:v>42223</c:v>
                </c:pt>
                <c:pt idx="2929">
                  <c:v>42224</c:v>
                </c:pt>
                <c:pt idx="2930">
                  <c:v>42225</c:v>
                </c:pt>
                <c:pt idx="2931">
                  <c:v>42226</c:v>
                </c:pt>
                <c:pt idx="2932">
                  <c:v>42227</c:v>
                </c:pt>
                <c:pt idx="2933">
                  <c:v>42228</c:v>
                </c:pt>
                <c:pt idx="2934">
                  <c:v>42229</c:v>
                </c:pt>
                <c:pt idx="2935">
                  <c:v>42230</c:v>
                </c:pt>
                <c:pt idx="2936">
                  <c:v>42231</c:v>
                </c:pt>
                <c:pt idx="2937">
                  <c:v>42232</c:v>
                </c:pt>
                <c:pt idx="2938">
                  <c:v>42233</c:v>
                </c:pt>
                <c:pt idx="2939">
                  <c:v>42234</c:v>
                </c:pt>
                <c:pt idx="2940">
                  <c:v>42235</c:v>
                </c:pt>
                <c:pt idx="2941">
                  <c:v>42236</c:v>
                </c:pt>
                <c:pt idx="2942">
                  <c:v>42237</c:v>
                </c:pt>
                <c:pt idx="2943">
                  <c:v>42238</c:v>
                </c:pt>
                <c:pt idx="2944">
                  <c:v>42239</c:v>
                </c:pt>
                <c:pt idx="2945">
                  <c:v>42240</c:v>
                </c:pt>
                <c:pt idx="2946">
                  <c:v>42241</c:v>
                </c:pt>
                <c:pt idx="2947">
                  <c:v>42242</c:v>
                </c:pt>
                <c:pt idx="2948">
                  <c:v>42243</c:v>
                </c:pt>
                <c:pt idx="2949">
                  <c:v>42244</c:v>
                </c:pt>
                <c:pt idx="2950">
                  <c:v>42245</c:v>
                </c:pt>
                <c:pt idx="2951">
                  <c:v>42246</c:v>
                </c:pt>
                <c:pt idx="2952">
                  <c:v>42247</c:v>
                </c:pt>
                <c:pt idx="2953">
                  <c:v>42248</c:v>
                </c:pt>
                <c:pt idx="2954">
                  <c:v>42249</c:v>
                </c:pt>
                <c:pt idx="2955">
                  <c:v>42250</c:v>
                </c:pt>
                <c:pt idx="2956">
                  <c:v>42251</c:v>
                </c:pt>
                <c:pt idx="2957">
                  <c:v>42252</c:v>
                </c:pt>
                <c:pt idx="2958">
                  <c:v>42253</c:v>
                </c:pt>
                <c:pt idx="2959">
                  <c:v>42254</c:v>
                </c:pt>
                <c:pt idx="2960">
                  <c:v>42255</c:v>
                </c:pt>
                <c:pt idx="2961">
                  <c:v>42256</c:v>
                </c:pt>
                <c:pt idx="2962">
                  <c:v>42257</c:v>
                </c:pt>
                <c:pt idx="2963">
                  <c:v>42258</c:v>
                </c:pt>
                <c:pt idx="2964">
                  <c:v>42259</c:v>
                </c:pt>
                <c:pt idx="2965">
                  <c:v>42260</c:v>
                </c:pt>
                <c:pt idx="2966">
                  <c:v>42261</c:v>
                </c:pt>
                <c:pt idx="2967">
                  <c:v>42262</c:v>
                </c:pt>
                <c:pt idx="2968">
                  <c:v>42263</c:v>
                </c:pt>
                <c:pt idx="2969">
                  <c:v>42264</c:v>
                </c:pt>
                <c:pt idx="2970">
                  <c:v>42265</c:v>
                </c:pt>
                <c:pt idx="2971">
                  <c:v>42266</c:v>
                </c:pt>
                <c:pt idx="2972">
                  <c:v>42267</c:v>
                </c:pt>
                <c:pt idx="2973">
                  <c:v>42268</c:v>
                </c:pt>
                <c:pt idx="2974">
                  <c:v>42269</c:v>
                </c:pt>
                <c:pt idx="2975">
                  <c:v>42270</c:v>
                </c:pt>
                <c:pt idx="2976">
                  <c:v>42271</c:v>
                </c:pt>
                <c:pt idx="2977">
                  <c:v>42272</c:v>
                </c:pt>
                <c:pt idx="2978">
                  <c:v>42273</c:v>
                </c:pt>
                <c:pt idx="2979">
                  <c:v>42274</c:v>
                </c:pt>
                <c:pt idx="2980">
                  <c:v>42275</c:v>
                </c:pt>
                <c:pt idx="2981">
                  <c:v>42276</c:v>
                </c:pt>
                <c:pt idx="2982">
                  <c:v>42277</c:v>
                </c:pt>
                <c:pt idx="2983">
                  <c:v>42278</c:v>
                </c:pt>
                <c:pt idx="2984">
                  <c:v>42279</c:v>
                </c:pt>
                <c:pt idx="2985">
                  <c:v>42280</c:v>
                </c:pt>
                <c:pt idx="2986">
                  <c:v>42281</c:v>
                </c:pt>
                <c:pt idx="2987">
                  <c:v>42282</c:v>
                </c:pt>
                <c:pt idx="2988">
                  <c:v>42283</c:v>
                </c:pt>
                <c:pt idx="2989">
                  <c:v>42284</c:v>
                </c:pt>
                <c:pt idx="2990">
                  <c:v>42285</c:v>
                </c:pt>
                <c:pt idx="2991">
                  <c:v>42286</c:v>
                </c:pt>
                <c:pt idx="2992">
                  <c:v>42287</c:v>
                </c:pt>
                <c:pt idx="2993">
                  <c:v>42288</c:v>
                </c:pt>
                <c:pt idx="2994">
                  <c:v>42289</c:v>
                </c:pt>
                <c:pt idx="2995">
                  <c:v>42290</c:v>
                </c:pt>
                <c:pt idx="2996">
                  <c:v>42291</c:v>
                </c:pt>
                <c:pt idx="2997">
                  <c:v>42292</c:v>
                </c:pt>
                <c:pt idx="2998">
                  <c:v>42293</c:v>
                </c:pt>
                <c:pt idx="2999">
                  <c:v>42294</c:v>
                </c:pt>
                <c:pt idx="3000">
                  <c:v>42295</c:v>
                </c:pt>
                <c:pt idx="3001">
                  <c:v>42296</c:v>
                </c:pt>
                <c:pt idx="3002">
                  <c:v>42297</c:v>
                </c:pt>
                <c:pt idx="3003">
                  <c:v>42298</c:v>
                </c:pt>
                <c:pt idx="3004">
                  <c:v>42299</c:v>
                </c:pt>
                <c:pt idx="3005">
                  <c:v>42300</c:v>
                </c:pt>
                <c:pt idx="3006">
                  <c:v>42301</c:v>
                </c:pt>
                <c:pt idx="3007">
                  <c:v>42302</c:v>
                </c:pt>
                <c:pt idx="3008">
                  <c:v>42303</c:v>
                </c:pt>
                <c:pt idx="3009">
                  <c:v>42304</c:v>
                </c:pt>
                <c:pt idx="3010">
                  <c:v>42305</c:v>
                </c:pt>
                <c:pt idx="3011">
                  <c:v>42306</c:v>
                </c:pt>
                <c:pt idx="3012">
                  <c:v>42307</c:v>
                </c:pt>
                <c:pt idx="3013">
                  <c:v>42308</c:v>
                </c:pt>
                <c:pt idx="3014">
                  <c:v>42309</c:v>
                </c:pt>
                <c:pt idx="3015">
                  <c:v>42310</c:v>
                </c:pt>
                <c:pt idx="3016">
                  <c:v>42311</c:v>
                </c:pt>
                <c:pt idx="3017">
                  <c:v>42312</c:v>
                </c:pt>
                <c:pt idx="3018">
                  <c:v>42313</c:v>
                </c:pt>
                <c:pt idx="3019">
                  <c:v>42314</c:v>
                </c:pt>
                <c:pt idx="3020">
                  <c:v>42315</c:v>
                </c:pt>
                <c:pt idx="3021">
                  <c:v>42316</c:v>
                </c:pt>
                <c:pt idx="3022">
                  <c:v>42317</c:v>
                </c:pt>
                <c:pt idx="3023">
                  <c:v>42318</c:v>
                </c:pt>
                <c:pt idx="3024">
                  <c:v>42319</c:v>
                </c:pt>
                <c:pt idx="3025">
                  <c:v>42320</c:v>
                </c:pt>
                <c:pt idx="3026">
                  <c:v>42321</c:v>
                </c:pt>
                <c:pt idx="3027">
                  <c:v>42322</c:v>
                </c:pt>
                <c:pt idx="3028">
                  <c:v>42323</c:v>
                </c:pt>
                <c:pt idx="3029">
                  <c:v>42324</c:v>
                </c:pt>
                <c:pt idx="3030">
                  <c:v>42325</c:v>
                </c:pt>
                <c:pt idx="3031">
                  <c:v>42326</c:v>
                </c:pt>
                <c:pt idx="3032">
                  <c:v>42327</c:v>
                </c:pt>
                <c:pt idx="3033">
                  <c:v>42328</c:v>
                </c:pt>
                <c:pt idx="3034">
                  <c:v>42329</c:v>
                </c:pt>
                <c:pt idx="3035">
                  <c:v>42330</c:v>
                </c:pt>
                <c:pt idx="3036">
                  <c:v>42331</c:v>
                </c:pt>
                <c:pt idx="3037">
                  <c:v>42332</c:v>
                </c:pt>
                <c:pt idx="3038">
                  <c:v>42333</c:v>
                </c:pt>
                <c:pt idx="3039">
                  <c:v>42334</c:v>
                </c:pt>
                <c:pt idx="3040">
                  <c:v>42335</c:v>
                </c:pt>
                <c:pt idx="3041">
                  <c:v>42336</c:v>
                </c:pt>
                <c:pt idx="3042">
                  <c:v>42337</c:v>
                </c:pt>
                <c:pt idx="3043">
                  <c:v>42338</c:v>
                </c:pt>
                <c:pt idx="3044">
                  <c:v>42339</c:v>
                </c:pt>
                <c:pt idx="3045">
                  <c:v>42340</c:v>
                </c:pt>
                <c:pt idx="3046">
                  <c:v>42341</c:v>
                </c:pt>
                <c:pt idx="3047">
                  <c:v>42342</c:v>
                </c:pt>
                <c:pt idx="3048">
                  <c:v>42343</c:v>
                </c:pt>
                <c:pt idx="3049">
                  <c:v>42344</c:v>
                </c:pt>
                <c:pt idx="3050">
                  <c:v>42345</c:v>
                </c:pt>
                <c:pt idx="3051">
                  <c:v>42346</c:v>
                </c:pt>
                <c:pt idx="3052">
                  <c:v>42347</c:v>
                </c:pt>
                <c:pt idx="3053">
                  <c:v>42348</c:v>
                </c:pt>
                <c:pt idx="3054">
                  <c:v>42349</c:v>
                </c:pt>
                <c:pt idx="3055">
                  <c:v>42350</c:v>
                </c:pt>
                <c:pt idx="3056">
                  <c:v>42351</c:v>
                </c:pt>
                <c:pt idx="3057">
                  <c:v>42352</c:v>
                </c:pt>
                <c:pt idx="3058">
                  <c:v>42353</c:v>
                </c:pt>
                <c:pt idx="3059">
                  <c:v>42354</c:v>
                </c:pt>
                <c:pt idx="3060">
                  <c:v>42355</c:v>
                </c:pt>
                <c:pt idx="3061">
                  <c:v>42356</c:v>
                </c:pt>
                <c:pt idx="3062">
                  <c:v>42357</c:v>
                </c:pt>
                <c:pt idx="3063">
                  <c:v>42358</c:v>
                </c:pt>
                <c:pt idx="3064">
                  <c:v>42359</c:v>
                </c:pt>
                <c:pt idx="3065">
                  <c:v>42360</c:v>
                </c:pt>
                <c:pt idx="3066">
                  <c:v>42361</c:v>
                </c:pt>
                <c:pt idx="3067">
                  <c:v>42362</c:v>
                </c:pt>
                <c:pt idx="3068">
                  <c:v>42363</c:v>
                </c:pt>
                <c:pt idx="3069">
                  <c:v>42364</c:v>
                </c:pt>
                <c:pt idx="3070">
                  <c:v>42365</c:v>
                </c:pt>
                <c:pt idx="3071">
                  <c:v>42366</c:v>
                </c:pt>
                <c:pt idx="3072">
                  <c:v>42367</c:v>
                </c:pt>
                <c:pt idx="3073">
                  <c:v>42368</c:v>
                </c:pt>
                <c:pt idx="3074">
                  <c:v>42369</c:v>
                </c:pt>
                <c:pt idx="3075">
                  <c:v>42370</c:v>
                </c:pt>
                <c:pt idx="3076">
                  <c:v>42371</c:v>
                </c:pt>
                <c:pt idx="3077">
                  <c:v>42372</c:v>
                </c:pt>
                <c:pt idx="3078">
                  <c:v>42373</c:v>
                </c:pt>
                <c:pt idx="3079">
                  <c:v>42374</c:v>
                </c:pt>
                <c:pt idx="3080">
                  <c:v>42375</c:v>
                </c:pt>
                <c:pt idx="3081">
                  <c:v>42376</c:v>
                </c:pt>
                <c:pt idx="3082">
                  <c:v>42377</c:v>
                </c:pt>
                <c:pt idx="3083">
                  <c:v>42378</c:v>
                </c:pt>
                <c:pt idx="3084">
                  <c:v>42379</c:v>
                </c:pt>
                <c:pt idx="3085">
                  <c:v>42380</c:v>
                </c:pt>
                <c:pt idx="3086">
                  <c:v>42381</c:v>
                </c:pt>
                <c:pt idx="3087">
                  <c:v>42382</c:v>
                </c:pt>
                <c:pt idx="3088">
                  <c:v>42383</c:v>
                </c:pt>
                <c:pt idx="3089">
                  <c:v>42384</c:v>
                </c:pt>
                <c:pt idx="3090">
                  <c:v>42385</c:v>
                </c:pt>
                <c:pt idx="3091">
                  <c:v>42386</c:v>
                </c:pt>
                <c:pt idx="3092">
                  <c:v>42387</c:v>
                </c:pt>
                <c:pt idx="3093">
                  <c:v>42388</c:v>
                </c:pt>
                <c:pt idx="3094">
                  <c:v>42389</c:v>
                </c:pt>
                <c:pt idx="3095">
                  <c:v>42390</c:v>
                </c:pt>
                <c:pt idx="3096">
                  <c:v>42391</c:v>
                </c:pt>
                <c:pt idx="3097">
                  <c:v>42392</c:v>
                </c:pt>
                <c:pt idx="3098">
                  <c:v>42393</c:v>
                </c:pt>
                <c:pt idx="3099">
                  <c:v>42394</c:v>
                </c:pt>
                <c:pt idx="3100">
                  <c:v>42395</c:v>
                </c:pt>
                <c:pt idx="3101">
                  <c:v>42396</c:v>
                </c:pt>
                <c:pt idx="3102">
                  <c:v>42397</c:v>
                </c:pt>
                <c:pt idx="3103">
                  <c:v>42398</c:v>
                </c:pt>
                <c:pt idx="3104">
                  <c:v>42399</c:v>
                </c:pt>
                <c:pt idx="3105">
                  <c:v>42400</c:v>
                </c:pt>
                <c:pt idx="3106">
                  <c:v>42401</c:v>
                </c:pt>
                <c:pt idx="3107">
                  <c:v>42402</c:v>
                </c:pt>
                <c:pt idx="3108">
                  <c:v>42403</c:v>
                </c:pt>
                <c:pt idx="3109">
                  <c:v>42404</c:v>
                </c:pt>
                <c:pt idx="3110">
                  <c:v>42405</c:v>
                </c:pt>
                <c:pt idx="3111">
                  <c:v>42406</c:v>
                </c:pt>
                <c:pt idx="3112">
                  <c:v>42407</c:v>
                </c:pt>
                <c:pt idx="3113">
                  <c:v>42408</c:v>
                </c:pt>
                <c:pt idx="3114">
                  <c:v>42409</c:v>
                </c:pt>
                <c:pt idx="3115">
                  <c:v>42410</c:v>
                </c:pt>
                <c:pt idx="3116">
                  <c:v>42411</c:v>
                </c:pt>
                <c:pt idx="3117">
                  <c:v>42412</c:v>
                </c:pt>
                <c:pt idx="3118">
                  <c:v>42413</c:v>
                </c:pt>
                <c:pt idx="3119">
                  <c:v>42414</c:v>
                </c:pt>
                <c:pt idx="3120">
                  <c:v>42415</c:v>
                </c:pt>
                <c:pt idx="3121">
                  <c:v>42416</c:v>
                </c:pt>
                <c:pt idx="3122">
                  <c:v>42417</c:v>
                </c:pt>
                <c:pt idx="3123">
                  <c:v>42418</c:v>
                </c:pt>
                <c:pt idx="3124">
                  <c:v>42419</c:v>
                </c:pt>
                <c:pt idx="3125">
                  <c:v>42420</c:v>
                </c:pt>
                <c:pt idx="3126">
                  <c:v>42421</c:v>
                </c:pt>
                <c:pt idx="3127">
                  <c:v>42422</c:v>
                </c:pt>
                <c:pt idx="3128">
                  <c:v>42423</c:v>
                </c:pt>
                <c:pt idx="3129">
                  <c:v>42424</c:v>
                </c:pt>
                <c:pt idx="3130">
                  <c:v>42425</c:v>
                </c:pt>
                <c:pt idx="3131">
                  <c:v>42426</c:v>
                </c:pt>
                <c:pt idx="3132">
                  <c:v>42427</c:v>
                </c:pt>
                <c:pt idx="3133">
                  <c:v>42428</c:v>
                </c:pt>
                <c:pt idx="3134">
                  <c:v>42429</c:v>
                </c:pt>
                <c:pt idx="3135">
                  <c:v>42430</c:v>
                </c:pt>
                <c:pt idx="3136">
                  <c:v>42431</c:v>
                </c:pt>
                <c:pt idx="3137">
                  <c:v>42432</c:v>
                </c:pt>
                <c:pt idx="3138">
                  <c:v>42433</c:v>
                </c:pt>
                <c:pt idx="3139">
                  <c:v>42434</c:v>
                </c:pt>
                <c:pt idx="3140">
                  <c:v>42435</c:v>
                </c:pt>
                <c:pt idx="3141">
                  <c:v>42436</c:v>
                </c:pt>
                <c:pt idx="3142">
                  <c:v>42437</c:v>
                </c:pt>
                <c:pt idx="3143">
                  <c:v>42438</c:v>
                </c:pt>
                <c:pt idx="3144">
                  <c:v>42439</c:v>
                </c:pt>
                <c:pt idx="3145">
                  <c:v>42440</c:v>
                </c:pt>
                <c:pt idx="3146">
                  <c:v>42441</c:v>
                </c:pt>
                <c:pt idx="3147">
                  <c:v>42442</c:v>
                </c:pt>
                <c:pt idx="3148">
                  <c:v>42443</c:v>
                </c:pt>
                <c:pt idx="3149">
                  <c:v>42444</c:v>
                </c:pt>
                <c:pt idx="3150">
                  <c:v>42445</c:v>
                </c:pt>
                <c:pt idx="3151">
                  <c:v>42446</c:v>
                </c:pt>
                <c:pt idx="3152">
                  <c:v>42447</c:v>
                </c:pt>
                <c:pt idx="3153">
                  <c:v>42448</c:v>
                </c:pt>
                <c:pt idx="3154">
                  <c:v>42449</c:v>
                </c:pt>
                <c:pt idx="3155">
                  <c:v>42450</c:v>
                </c:pt>
                <c:pt idx="3156">
                  <c:v>42451</c:v>
                </c:pt>
                <c:pt idx="3157">
                  <c:v>42452</c:v>
                </c:pt>
                <c:pt idx="3158">
                  <c:v>42453</c:v>
                </c:pt>
                <c:pt idx="3159">
                  <c:v>42454</c:v>
                </c:pt>
                <c:pt idx="3160">
                  <c:v>42455</c:v>
                </c:pt>
                <c:pt idx="3161">
                  <c:v>42456</c:v>
                </c:pt>
                <c:pt idx="3162">
                  <c:v>42457</c:v>
                </c:pt>
                <c:pt idx="3163">
                  <c:v>42458</c:v>
                </c:pt>
                <c:pt idx="3164">
                  <c:v>42459</c:v>
                </c:pt>
                <c:pt idx="3165">
                  <c:v>42460</c:v>
                </c:pt>
                <c:pt idx="3166">
                  <c:v>42461</c:v>
                </c:pt>
                <c:pt idx="3167">
                  <c:v>42462</c:v>
                </c:pt>
                <c:pt idx="3168">
                  <c:v>42463</c:v>
                </c:pt>
                <c:pt idx="3169">
                  <c:v>42464</c:v>
                </c:pt>
                <c:pt idx="3170">
                  <c:v>42465</c:v>
                </c:pt>
                <c:pt idx="3171">
                  <c:v>42466</c:v>
                </c:pt>
                <c:pt idx="3172">
                  <c:v>42467</c:v>
                </c:pt>
                <c:pt idx="3173">
                  <c:v>42468</c:v>
                </c:pt>
                <c:pt idx="3174">
                  <c:v>42469</c:v>
                </c:pt>
                <c:pt idx="3175">
                  <c:v>42470</c:v>
                </c:pt>
                <c:pt idx="3176">
                  <c:v>42471</c:v>
                </c:pt>
                <c:pt idx="3177">
                  <c:v>42472</c:v>
                </c:pt>
                <c:pt idx="3178">
                  <c:v>42473</c:v>
                </c:pt>
                <c:pt idx="3179">
                  <c:v>42474</c:v>
                </c:pt>
                <c:pt idx="3180">
                  <c:v>42475</c:v>
                </c:pt>
                <c:pt idx="3181">
                  <c:v>42476</c:v>
                </c:pt>
                <c:pt idx="3182">
                  <c:v>42477</c:v>
                </c:pt>
                <c:pt idx="3183">
                  <c:v>42478</c:v>
                </c:pt>
                <c:pt idx="3184">
                  <c:v>42479</c:v>
                </c:pt>
                <c:pt idx="3185">
                  <c:v>42480</c:v>
                </c:pt>
                <c:pt idx="3186">
                  <c:v>42481</c:v>
                </c:pt>
                <c:pt idx="3187">
                  <c:v>42482</c:v>
                </c:pt>
                <c:pt idx="3188">
                  <c:v>42483</c:v>
                </c:pt>
                <c:pt idx="3189">
                  <c:v>42484</c:v>
                </c:pt>
                <c:pt idx="3190">
                  <c:v>42485</c:v>
                </c:pt>
                <c:pt idx="3191">
                  <c:v>42486</c:v>
                </c:pt>
                <c:pt idx="3192">
                  <c:v>42487</c:v>
                </c:pt>
                <c:pt idx="3193">
                  <c:v>42488</c:v>
                </c:pt>
                <c:pt idx="3194">
                  <c:v>42489</c:v>
                </c:pt>
                <c:pt idx="3195">
                  <c:v>42490</c:v>
                </c:pt>
                <c:pt idx="3196">
                  <c:v>42491</c:v>
                </c:pt>
                <c:pt idx="3197">
                  <c:v>42492</c:v>
                </c:pt>
                <c:pt idx="3198">
                  <c:v>42493</c:v>
                </c:pt>
                <c:pt idx="3199">
                  <c:v>42494</c:v>
                </c:pt>
                <c:pt idx="3200">
                  <c:v>42495</c:v>
                </c:pt>
                <c:pt idx="3201">
                  <c:v>42496</c:v>
                </c:pt>
                <c:pt idx="3202">
                  <c:v>42497</c:v>
                </c:pt>
                <c:pt idx="3203">
                  <c:v>42498</c:v>
                </c:pt>
                <c:pt idx="3204">
                  <c:v>42499</c:v>
                </c:pt>
                <c:pt idx="3205">
                  <c:v>42500</c:v>
                </c:pt>
                <c:pt idx="3206">
                  <c:v>42501</c:v>
                </c:pt>
                <c:pt idx="3207">
                  <c:v>42502</c:v>
                </c:pt>
                <c:pt idx="3208">
                  <c:v>42503</c:v>
                </c:pt>
                <c:pt idx="3209">
                  <c:v>42504</c:v>
                </c:pt>
                <c:pt idx="3210">
                  <c:v>42505</c:v>
                </c:pt>
                <c:pt idx="3211">
                  <c:v>42506</c:v>
                </c:pt>
                <c:pt idx="3212">
                  <c:v>42507</c:v>
                </c:pt>
                <c:pt idx="3213">
                  <c:v>42508</c:v>
                </c:pt>
                <c:pt idx="3214">
                  <c:v>42509</c:v>
                </c:pt>
                <c:pt idx="3215">
                  <c:v>42510</c:v>
                </c:pt>
                <c:pt idx="3216">
                  <c:v>42511</c:v>
                </c:pt>
                <c:pt idx="3217">
                  <c:v>42512</c:v>
                </c:pt>
                <c:pt idx="3218">
                  <c:v>42513</c:v>
                </c:pt>
                <c:pt idx="3219">
                  <c:v>42514</c:v>
                </c:pt>
                <c:pt idx="3220">
                  <c:v>42515</c:v>
                </c:pt>
                <c:pt idx="3221">
                  <c:v>42516</c:v>
                </c:pt>
                <c:pt idx="3222">
                  <c:v>42517</c:v>
                </c:pt>
                <c:pt idx="3223">
                  <c:v>42518</c:v>
                </c:pt>
                <c:pt idx="3224">
                  <c:v>42519</c:v>
                </c:pt>
                <c:pt idx="3225">
                  <c:v>42520</c:v>
                </c:pt>
                <c:pt idx="3226">
                  <c:v>42521</c:v>
                </c:pt>
                <c:pt idx="3227">
                  <c:v>42522</c:v>
                </c:pt>
                <c:pt idx="3228">
                  <c:v>42523</c:v>
                </c:pt>
                <c:pt idx="3229">
                  <c:v>42524</c:v>
                </c:pt>
                <c:pt idx="3230">
                  <c:v>42525</c:v>
                </c:pt>
                <c:pt idx="3231">
                  <c:v>42526</c:v>
                </c:pt>
                <c:pt idx="3232">
                  <c:v>42527</c:v>
                </c:pt>
                <c:pt idx="3233">
                  <c:v>42528</c:v>
                </c:pt>
                <c:pt idx="3234">
                  <c:v>42529</c:v>
                </c:pt>
                <c:pt idx="3235">
                  <c:v>42530</c:v>
                </c:pt>
                <c:pt idx="3236">
                  <c:v>42531</c:v>
                </c:pt>
                <c:pt idx="3237">
                  <c:v>42532</c:v>
                </c:pt>
                <c:pt idx="3238">
                  <c:v>42533</c:v>
                </c:pt>
                <c:pt idx="3239">
                  <c:v>42534</c:v>
                </c:pt>
                <c:pt idx="3240">
                  <c:v>42535</c:v>
                </c:pt>
                <c:pt idx="3241">
                  <c:v>42536</c:v>
                </c:pt>
                <c:pt idx="3242">
                  <c:v>42537</c:v>
                </c:pt>
                <c:pt idx="3243">
                  <c:v>42538</c:v>
                </c:pt>
                <c:pt idx="3244">
                  <c:v>42539</c:v>
                </c:pt>
                <c:pt idx="3245">
                  <c:v>42540</c:v>
                </c:pt>
                <c:pt idx="3246">
                  <c:v>42541</c:v>
                </c:pt>
                <c:pt idx="3247">
                  <c:v>42542</c:v>
                </c:pt>
                <c:pt idx="3248">
                  <c:v>42543</c:v>
                </c:pt>
                <c:pt idx="3249">
                  <c:v>42544</c:v>
                </c:pt>
                <c:pt idx="3250">
                  <c:v>42545</c:v>
                </c:pt>
                <c:pt idx="3251">
                  <c:v>42546</c:v>
                </c:pt>
                <c:pt idx="3252">
                  <c:v>42547</c:v>
                </c:pt>
                <c:pt idx="3253">
                  <c:v>42548</c:v>
                </c:pt>
                <c:pt idx="3254">
                  <c:v>42549</c:v>
                </c:pt>
                <c:pt idx="3255">
                  <c:v>42550</c:v>
                </c:pt>
                <c:pt idx="3256">
                  <c:v>42551</c:v>
                </c:pt>
                <c:pt idx="3257">
                  <c:v>42552</c:v>
                </c:pt>
                <c:pt idx="3258">
                  <c:v>42553</c:v>
                </c:pt>
                <c:pt idx="3259">
                  <c:v>42554</c:v>
                </c:pt>
                <c:pt idx="3260">
                  <c:v>42555</c:v>
                </c:pt>
                <c:pt idx="3261">
                  <c:v>42556</c:v>
                </c:pt>
                <c:pt idx="3262">
                  <c:v>42557</c:v>
                </c:pt>
                <c:pt idx="3263">
                  <c:v>42558</c:v>
                </c:pt>
                <c:pt idx="3264">
                  <c:v>42559</c:v>
                </c:pt>
                <c:pt idx="3265">
                  <c:v>42560</c:v>
                </c:pt>
                <c:pt idx="3266">
                  <c:v>42561</c:v>
                </c:pt>
                <c:pt idx="3267">
                  <c:v>42562</c:v>
                </c:pt>
                <c:pt idx="3268">
                  <c:v>42563</c:v>
                </c:pt>
                <c:pt idx="3269">
                  <c:v>42564</c:v>
                </c:pt>
                <c:pt idx="3270">
                  <c:v>42565</c:v>
                </c:pt>
                <c:pt idx="3271">
                  <c:v>42566</c:v>
                </c:pt>
                <c:pt idx="3272">
                  <c:v>42567</c:v>
                </c:pt>
                <c:pt idx="3273">
                  <c:v>42568</c:v>
                </c:pt>
                <c:pt idx="3274">
                  <c:v>42569</c:v>
                </c:pt>
                <c:pt idx="3275">
                  <c:v>42570</c:v>
                </c:pt>
                <c:pt idx="3276">
                  <c:v>42571</c:v>
                </c:pt>
                <c:pt idx="3277">
                  <c:v>42572</c:v>
                </c:pt>
                <c:pt idx="3278">
                  <c:v>42573</c:v>
                </c:pt>
                <c:pt idx="3279">
                  <c:v>42574</c:v>
                </c:pt>
                <c:pt idx="3280">
                  <c:v>42575</c:v>
                </c:pt>
                <c:pt idx="3281">
                  <c:v>42576</c:v>
                </c:pt>
                <c:pt idx="3282">
                  <c:v>42577</c:v>
                </c:pt>
                <c:pt idx="3283">
                  <c:v>42578</c:v>
                </c:pt>
                <c:pt idx="3284">
                  <c:v>42579</c:v>
                </c:pt>
                <c:pt idx="3285">
                  <c:v>42580</c:v>
                </c:pt>
                <c:pt idx="3286">
                  <c:v>42581</c:v>
                </c:pt>
                <c:pt idx="3287">
                  <c:v>42582</c:v>
                </c:pt>
                <c:pt idx="3288">
                  <c:v>42583</c:v>
                </c:pt>
                <c:pt idx="3289">
                  <c:v>42584</c:v>
                </c:pt>
                <c:pt idx="3290">
                  <c:v>42585</c:v>
                </c:pt>
                <c:pt idx="3291">
                  <c:v>42586</c:v>
                </c:pt>
                <c:pt idx="3292">
                  <c:v>42587</c:v>
                </c:pt>
                <c:pt idx="3293">
                  <c:v>42588</c:v>
                </c:pt>
                <c:pt idx="3294">
                  <c:v>42589</c:v>
                </c:pt>
                <c:pt idx="3295">
                  <c:v>42590</c:v>
                </c:pt>
                <c:pt idx="3296">
                  <c:v>42591</c:v>
                </c:pt>
                <c:pt idx="3297">
                  <c:v>42592</c:v>
                </c:pt>
                <c:pt idx="3298">
                  <c:v>42593</c:v>
                </c:pt>
                <c:pt idx="3299">
                  <c:v>42594</c:v>
                </c:pt>
                <c:pt idx="3300">
                  <c:v>42595</c:v>
                </c:pt>
                <c:pt idx="3301">
                  <c:v>42596</c:v>
                </c:pt>
                <c:pt idx="3302">
                  <c:v>42597</c:v>
                </c:pt>
                <c:pt idx="3303">
                  <c:v>42598</c:v>
                </c:pt>
                <c:pt idx="3304">
                  <c:v>42599</c:v>
                </c:pt>
                <c:pt idx="3305">
                  <c:v>42600</c:v>
                </c:pt>
                <c:pt idx="3306">
                  <c:v>42601</c:v>
                </c:pt>
                <c:pt idx="3307">
                  <c:v>42602</c:v>
                </c:pt>
                <c:pt idx="3308">
                  <c:v>42603</c:v>
                </c:pt>
                <c:pt idx="3309">
                  <c:v>42604</c:v>
                </c:pt>
                <c:pt idx="3310">
                  <c:v>42605</c:v>
                </c:pt>
                <c:pt idx="3311">
                  <c:v>42606</c:v>
                </c:pt>
                <c:pt idx="3312">
                  <c:v>42607</c:v>
                </c:pt>
                <c:pt idx="3313">
                  <c:v>42608</c:v>
                </c:pt>
                <c:pt idx="3314">
                  <c:v>42609</c:v>
                </c:pt>
                <c:pt idx="3315">
                  <c:v>42610</c:v>
                </c:pt>
                <c:pt idx="3316">
                  <c:v>42611</c:v>
                </c:pt>
                <c:pt idx="3317">
                  <c:v>42612</c:v>
                </c:pt>
                <c:pt idx="3318">
                  <c:v>42613</c:v>
                </c:pt>
                <c:pt idx="3319">
                  <c:v>42614</c:v>
                </c:pt>
                <c:pt idx="3320">
                  <c:v>42615</c:v>
                </c:pt>
                <c:pt idx="3321">
                  <c:v>42616</c:v>
                </c:pt>
                <c:pt idx="3322">
                  <c:v>42617</c:v>
                </c:pt>
                <c:pt idx="3323">
                  <c:v>42618</c:v>
                </c:pt>
                <c:pt idx="3324">
                  <c:v>42619</c:v>
                </c:pt>
                <c:pt idx="3325">
                  <c:v>42620</c:v>
                </c:pt>
                <c:pt idx="3326">
                  <c:v>42621</c:v>
                </c:pt>
                <c:pt idx="3327">
                  <c:v>42622</c:v>
                </c:pt>
                <c:pt idx="3328">
                  <c:v>42623</c:v>
                </c:pt>
                <c:pt idx="3329">
                  <c:v>42624</c:v>
                </c:pt>
                <c:pt idx="3330">
                  <c:v>42625</c:v>
                </c:pt>
                <c:pt idx="3331">
                  <c:v>42626</c:v>
                </c:pt>
                <c:pt idx="3332">
                  <c:v>42627</c:v>
                </c:pt>
                <c:pt idx="3333">
                  <c:v>42628</c:v>
                </c:pt>
                <c:pt idx="3334">
                  <c:v>42629</c:v>
                </c:pt>
                <c:pt idx="3335">
                  <c:v>42630</c:v>
                </c:pt>
                <c:pt idx="3336">
                  <c:v>42631</c:v>
                </c:pt>
                <c:pt idx="3337">
                  <c:v>42632</c:v>
                </c:pt>
                <c:pt idx="3338">
                  <c:v>42633</c:v>
                </c:pt>
                <c:pt idx="3339">
                  <c:v>42634</c:v>
                </c:pt>
                <c:pt idx="3340">
                  <c:v>42635</c:v>
                </c:pt>
                <c:pt idx="3341">
                  <c:v>42636</c:v>
                </c:pt>
                <c:pt idx="3342">
                  <c:v>42637</c:v>
                </c:pt>
                <c:pt idx="3343">
                  <c:v>42638</c:v>
                </c:pt>
                <c:pt idx="3344">
                  <c:v>42639</c:v>
                </c:pt>
                <c:pt idx="3345">
                  <c:v>42640</c:v>
                </c:pt>
                <c:pt idx="3346">
                  <c:v>42641</c:v>
                </c:pt>
                <c:pt idx="3347">
                  <c:v>42642</c:v>
                </c:pt>
                <c:pt idx="3348">
                  <c:v>42643</c:v>
                </c:pt>
                <c:pt idx="3349">
                  <c:v>42644</c:v>
                </c:pt>
                <c:pt idx="3350">
                  <c:v>42645</c:v>
                </c:pt>
                <c:pt idx="3351">
                  <c:v>42646</c:v>
                </c:pt>
                <c:pt idx="3352">
                  <c:v>42647</c:v>
                </c:pt>
                <c:pt idx="3353">
                  <c:v>42648</c:v>
                </c:pt>
                <c:pt idx="3354">
                  <c:v>42649</c:v>
                </c:pt>
                <c:pt idx="3355">
                  <c:v>42650</c:v>
                </c:pt>
                <c:pt idx="3356">
                  <c:v>42651</c:v>
                </c:pt>
                <c:pt idx="3357">
                  <c:v>42652</c:v>
                </c:pt>
                <c:pt idx="3358">
                  <c:v>42653</c:v>
                </c:pt>
                <c:pt idx="3359">
                  <c:v>42654</c:v>
                </c:pt>
                <c:pt idx="3360">
                  <c:v>42655</c:v>
                </c:pt>
                <c:pt idx="3361">
                  <c:v>42656</c:v>
                </c:pt>
                <c:pt idx="3362">
                  <c:v>42657</c:v>
                </c:pt>
                <c:pt idx="3363">
                  <c:v>42658</c:v>
                </c:pt>
                <c:pt idx="3364">
                  <c:v>42659</c:v>
                </c:pt>
                <c:pt idx="3365">
                  <c:v>42660</c:v>
                </c:pt>
                <c:pt idx="3366">
                  <c:v>42661</c:v>
                </c:pt>
                <c:pt idx="3367">
                  <c:v>42662</c:v>
                </c:pt>
                <c:pt idx="3368">
                  <c:v>42663</c:v>
                </c:pt>
                <c:pt idx="3369">
                  <c:v>42664</c:v>
                </c:pt>
                <c:pt idx="3370">
                  <c:v>42665</c:v>
                </c:pt>
                <c:pt idx="3371">
                  <c:v>42666</c:v>
                </c:pt>
                <c:pt idx="3372">
                  <c:v>42667</c:v>
                </c:pt>
                <c:pt idx="3373">
                  <c:v>42668</c:v>
                </c:pt>
                <c:pt idx="3374">
                  <c:v>42669</c:v>
                </c:pt>
                <c:pt idx="3375">
                  <c:v>42670</c:v>
                </c:pt>
                <c:pt idx="3376">
                  <c:v>42671</c:v>
                </c:pt>
                <c:pt idx="3377">
                  <c:v>42672</c:v>
                </c:pt>
                <c:pt idx="3378">
                  <c:v>42673</c:v>
                </c:pt>
                <c:pt idx="3379">
                  <c:v>42674</c:v>
                </c:pt>
                <c:pt idx="3380">
                  <c:v>42675</c:v>
                </c:pt>
                <c:pt idx="3381">
                  <c:v>42676</c:v>
                </c:pt>
                <c:pt idx="3382">
                  <c:v>42677</c:v>
                </c:pt>
                <c:pt idx="3383">
                  <c:v>42678</c:v>
                </c:pt>
                <c:pt idx="3384">
                  <c:v>42679</c:v>
                </c:pt>
                <c:pt idx="3385">
                  <c:v>42680</c:v>
                </c:pt>
                <c:pt idx="3386">
                  <c:v>42681</c:v>
                </c:pt>
                <c:pt idx="3387">
                  <c:v>42682</c:v>
                </c:pt>
                <c:pt idx="3388">
                  <c:v>42683</c:v>
                </c:pt>
                <c:pt idx="3389">
                  <c:v>42684</c:v>
                </c:pt>
                <c:pt idx="3390">
                  <c:v>42685</c:v>
                </c:pt>
                <c:pt idx="3391">
                  <c:v>42686</c:v>
                </c:pt>
                <c:pt idx="3392">
                  <c:v>42687</c:v>
                </c:pt>
                <c:pt idx="3393">
                  <c:v>42688</c:v>
                </c:pt>
                <c:pt idx="3394">
                  <c:v>42689</c:v>
                </c:pt>
                <c:pt idx="3395">
                  <c:v>42690</c:v>
                </c:pt>
                <c:pt idx="3396">
                  <c:v>42691</c:v>
                </c:pt>
                <c:pt idx="3397">
                  <c:v>42692</c:v>
                </c:pt>
                <c:pt idx="3398">
                  <c:v>42693</c:v>
                </c:pt>
                <c:pt idx="3399">
                  <c:v>42694</c:v>
                </c:pt>
                <c:pt idx="3400">
                  <c:v>42695</c:v>
                </c:pt>
                <c:pt idx="3401">
                  <c:v>42696</c:v>
                </c:pt>
                <c:pt idx="3402">
                  <c:v>42697</c:v>
                </c:pt>
                <c:pt idx="3403">
                  <c:v>42698</c:v>
                </c:pt>
                <c:pt idx="3404">
                  <c:v>42699</c:v>
                </c:pt>
                <c:pt idx="3405">
                  <c:v>42700</c:v>
                </c:pt>
                <c:pt idx="3406">
                  <c:v>42701</c:v>
                </c:pt>
                <c:pt idx="3407">
                  <c:v>42702</c:v>
                </c:pt>
                <c:pt idx="3408">
                  <c:v>42703</c:v>
                </c:pt>
                <c:pt idx="3409">
                  <c:v>42704</c:v>
                </c:pt>
                <c:pt idx="3410">
                  <c:v>42705</c:v>
                </c:pt>
                <c:pt idx="3411">
                  <c:v>42706</c:v>
                </c:pt>
                <c:pt idx="3412">
                  <c:v>42707</c:v>
                </c:pt>
                <c:pt idx="3413">
                  <c:v>42708</c:v>
                </c:pt>
                <c:pt idx="3414">
                  <c:v>42709</c:v>
                </c:pt>
                <c:pt idx="3415">
                  <c:v>42710</c:v>
                </c:pt>
                <c:pt idx="3416">
                  <c:v>42711</c:v>
                </c:pt>
                <c:pt idx="3417">
                  <c:v>42712</c:v>
                </c:pt>
                <c:pt idx="3418">
                  <c:v>42713</c:v>
                </c:pt>
                <c:pt idx="3419">
                  <c:v>42714</c:v>
                </c:pt>
                <c:pt idx="3420">
                  <c:v>42715</c:v>
                </c:pt>
                <c:pt idx="3421">
                  <c:v>42716</c:v>
                </c:pt>
                <c:pt idx="3422">
                  <c:v>42717</c:v>
                </c:pt>
                <c:pt idx="3423">
                  <c:v>42718</c:v>
                </c:pt>
                <c:pt idx="3424">
                  <c:v>42719</c:v>
                </c:pt>
                <c:pt idx="3425">
                  <c:v>42720</c:v>
                </c:pt>
                <c:pt idx="3426">
                  <c:v>42721</c:v>
                </c:pt>
                <c:pt idx="3427">
                  <c:v>42722</c:v>
                </c:pt>
                <c:pt idx="3428">
                  <c:v>42723</c:v>
                </c:pt>
                <c:pt idx="3429">
                  <c:v>42724</c:v>
                </c:pt>
                <c:pt idx="3430">
                  <c:v>42725</c:v>
                </c:pt>
                <c:pt idx="3431">
                  <c:v>42726</c:v>
                </c:pt>
                <c:pt idx="3432">
                  <c:v>42727</c:v>
                </c:pt>
                <c:pt idx="3433">
                  <c:v>42728</c:v>
                </c:pt>
                <c:pt idx="3434">
                  <c:v>42729</c:v>
                </c:pt>
                <c:pt idx="3435">
                  <c:v>42730</c:v>
                </c:pt>
                <c:pt idx="3436">
                  <c:v>42731</c:v>
                </c:pt>
                <c:pt idx="3437">
                  <c:v>42732</c:v>
                </c:pt>
                <c:pt idx="3438">
                  <c:v>42733</c:v>
                </c:pt>
                <c:pt idx="3439">
                  <c:v>42734</c:v>
                </c:pt>
                <c:pt idx="3440">
                  <c:v>42735</c:v>
                </c:pt>
                <c:pt idx="3441">
                  <c:v>42736</c:v>
                </c:pt>
                <c:pt idx="3442">
                  <c:v>42737</c:v>
                </c:pt>
                <c:pt idx="3443">
                  <c:v>42738</c:v>
                </c:pt>
                <c:pt idx="3444">
                  <c:v>42739</c:v>
                </c:pt>
                <c:pt idx="3445">
                  <c:v>42740</c:v>
                </c:pt>
                <c:pt idx="3446">
                  <c:v>42741</c:v>
                </c:pt>
                <c:pt idx="3447">
                  <c:v>42742</c:v>
                </c:pt>
                <c:pt idx="3448">
                  <c:v>42743</c:v>
                </c:pt>
                <c:pt idx="3449">
                  <c:v>42744</c:v>
                </c:pt>
                <c:pt idx="3450">
                  <c:v>42745</c:v>
                </c:pt>
                <c:pt idx="3451">
                  <c:v>42746</c:v>
                </c:pt>
                <c:pt idx="3452">
                  <c:v>42747</c:v>
                </c:pt>
                <c:pt idx="3453">
                  <c:v>42748</c:v>
                </c:pt>
                <c:pt idx="3454">
                  <c:v>42749</c:v>
                </c:pt>
                <c:pt idx="3455">
                  <c:v>42750</c:v>
                </c:pt>
                <c:pt idx="3456">
                  <c:v>42751</c:v>
                </c:pt>
                <c:pt idx="3457">
                  <c:v>42752</c:v>
                </c:pt>
                <c:pt idx="3458">
                  <c:v>42753</c:v>
                </c:pt>
                <c:pt idx="3459">
                  <c:v>42754</c:v>
                </c:pt>
                <c:pt idx="3460">
                  <c:v>42755</c:v>
                </c:pt>
                <c:pt idx="3461">
                  <c:v>42756</c:v>
                </c:pt>
                <c:pt idx="3462">
                  <c:v>42757</c:v>
                </c:pt>
                <c:pt idx="3463">
                  <c:v>42758</c:v>
                </c:pt>
                <c:pt idx="3464">
                  <c:v>42759</c:v>
                </c:pt>
                <c:pt idx="3465">
                  <c:v>42760</c:v>
                </c:pt>
                <c:pt idx="3466">
                  <c:v>42761</c:v>
                </c:pt>
                <c:pt idx="3467">
                  <c:v>42762</c:v>
                </c:pt>
                <c:pt idx="3468">
                  <c:v>42763</c:v>
                </c:pt>
                <c:pt idx="3469">
                  <c:v>42764</c:v>
                </c:pt>
                <c:pt idx="3470">
                  <c:v>42765</c:v>
                </c:pt>
                <c:pt idx="3471">
                  <c:v>42766</c:v>
                </c:pt>
                <c:pt idx="3472">
                  <c:v>42767</c:v>
                </c:pt>
                <c:pt idx="3473">
                  <c:v>42768</c:v>
                </c:pt>
                <c:pt idx="3474">
                  <c:v>42769</c:v>
                </c:pt>
                <c:pt idx="3475">
                  <c:v>42770</c:v>
                </c:pt>
                <c:pt idx="3476">
                  <c:v>42771</c:v>
                </c:pt>
                <c:pt idx="3477">
                  <c:v>42772</c:v>
                </c:pt>
                <c:pt idx="3478">
                  <c:v>42773</c:v>
                </c:pt>
                <c:pt idx="3479">
                  <c:v>42774</c:v>
                </c:pt>
                <c:pt idx="3480">
                  <c:v>42775</c:v>
                </c:pt>
                <c:pt idx="3481">
                  <c:v>42776</c:v>
                </c:pt>
                <c:pt idx="3482">
                  <c:v>42777</c:v>
                </c:pt>
                <c:pt idx="3483">
                  <c:v>42778</c:v>
                </c:pt>
                <c:pt idx="3484">
                  <c:v>42779</c:v>
                </c:pt>
                <c:pt idx="3485">
                  <c:v>42780</c:v>
                </c:pt>
                <c:pt idx="3486">
                  <c:v>42781</c:v>
                </c:pt>
                <c:pt idx="3487">
                  <c:v>42782</c:v>
                </c:pt>
                <c:pt idx="3488">
                  <c:v>42783</c:v>
                </c:pt>
                <c:pt idx="3489">
                  <c:v>42784</c:v>
                </c:pt>
                <c:pt idx="3490">
                  <c:v>42785</c:v>
                </c:pt>
                <c:pt idx="3491">
                  <c:v>42786</c:v>
                </c:pt>
                <c:pt idx="3492">
                  <c:v>42787</c:v>
                </c:pt>
                <c:pt idx="3493">
                  <c:v>42788</c:v>
                </c:pt>
                <c:pt idx="3494">
                  <c:v>42789</c:v>
                </c:pt>
                <c:pt idx="3495">
                  <c:v>42790</c:v>
                </c:pt>
                <c:pt idx="3496">
                  <c:v>42791</c:v>
                </c:pt>
                <c:pt idx="3497">
                  <c:v>42792</c:v>
                </c:pt>
                <c:pt idx="3498">
                  <c:v>42793</c:v>
                </c:pt>
                <c:pt idx="3499">
                  <c:v>42794</c:v>
                </c:pt>
                <c:pt idx="3500">
                  <c:v>42795</c:v>
                </c:pt>
                <c:pt idx="3501">
                  <c:v>42796</c:v>
                </c:pt>
                <c:pt idx="3502">
                  <c:v>42797</c:v>
                </c:pt>
                <c:pt idx="3503">
                  <c:v>42798</c:v>
                </c:pt>
                <c:pt idx="3504">
                  <c:v>42799</c:v>
                </c:pt>
                <c:pt idx="3505">
                  <c:v>42800</c:v>
                </c:pt>
                <c:pt idx="3506">
                  <c:v>42801</c:v>
                </c:pt>
                <c:pt idx="3507">
                  <c:v>42802</c:v>
                </c:pt>
                <c:pt idx="3508">
                  <c:v>42803</c:v>
                </c:pt>
                <c:pt idx="3509">
                  <c:v>42804</c:v>
                </c:pt>
                <c:pt idx="3510">
                  <c:v>42805</c:v>
                </c:pt>
                <c:pt idx="3511">
                  <c:v>42806</c:v>
                </c:pt>
                <c:pt idx="3512">
                  <c:v>42807</c:v>
                </c:pt>
                <c:pt idx="3513">
                  <c:v>42808</c:v>
                </c:pt>
                <c:pt idx="3514">
                  <c:v>42809</c:v>
                </c:pt>
                <c:pt idx="3515">
                  <c:v>42810</c:v>
                </c:pt>
                <c:pt idx="3516">
                  <c:v>42811</c:v>
                </c:pt>
                <c:pt idx="3517">
                  <c:v>42812</c:v>
                </c:pt>
                <c:pt idx="3518">
                  <c:v>42813</c:v>
                </c:pt>
                <c:pt idx="3519">
                  <c:v>42814</c:v>
                </c:pt>
                <c:pt idx="3520">
                  <c:v>42815</c:v>
                </c:pt>
                <c:pt idx="3521">
                  <c:v>42816</c:v>
                </c:pt>
                <c:pt idx="3522">
                  <c:v>42817</c:v>
                </c:pt>
                <c:pt idx="3523">
                  <c:v>42818</c:v>
                </c:pt>
                <c:pt idx="3524">
                  <c:v>42819</c:v>
                </c:pt>
                <c:pt idx="3525">
                  <c:v>42820</c:v>
                </c:pt>
                <c:pt idx="3526">
                  <c:v>42821</c:v>
                </c:pt>
                <c:pt idx="3527">
                  <c:v>42822</c:v>
                </c:pt>
                <c:pt idx="3528">
                  <c:v>42823</c:v>
                </c:pt>
                <c:pt idx="3529">
                  <c:v>42824</c:v>
                </c:pt>
                <c:pt idx="3530">
                  <c:v>42825</c:v>
                </c:pt>
                <c:pt idx="3531">
                  <c:v>42826</c:v>
                </c:pt>
                <c:pt idx="3532">
                  <c:v>42827</c:v>
                </c:pt>
                <c:pt idx="3533">
                  <c:v>42828</c:v>
                </c:pt>
                <c:pt idx="3534">
                  <c:v>42829</c:v>
                </c:pt>
                <c:pt idx="3535">
                  <c:v>42830</c:v>
                </c:pt>
                <c:pt idx="3536">
                  <c:v>42831</c:v>
                </c:pt>
                <c:pt idx="3537">
                  <c:v>42832</c:v>
                </c:pt>
                <c:pt idx="3538">
                  <c:v>42833</c:v>
                </c:pt>
                <c:pt idx="3539">
                  <c:v>42834</c:v>
                </c:pt>
                <c:pt idx="3540">
                  <c:v>42835</c:v>
                </c:pt>
                <c:pt idx="3541">
                  <c:v>42836</c:v>
                </c:pt>
                <c:pt idx="3542">
                  <c:v>42837</c:v>
                </c:pt>
                <c:pt idx="3543">
                  <c:v>42838</c:v>
                </c:pt>
                <c:pt idx="3544">
                  <c:v>42839</c:v>
                </c:pt>
                <c:pt idx="3545">
                  <c:v>42840</c:v>
                </c:pt>
                <c:pt idx="3546">
                  <c:v>42841</c:v>
                </c:pt>
                <c:pt idx="3547">
                  <c:v>42842</c:v>
                </c:pt>
                <c:pt idx="3548">
                  <c:v>42843</c:v>
                </c:pt>
                <c:pt idx="3549">
                  <c:v>42844</c:v>
                </c:pt>
                <c:pt idx="3550">
                  <c:v>42845</c:v>
                </c:pt>
                <c:pt idx="3551">
                  <c:v>42846</c:v>
                </c:pt>
                <c:pt idx="3552">
                  <c:v>42847</c:v>
                </c:pt>
                <c:pt idx="3553">
                  <c:v>42848</c:v>
                </c:pt>
                <c:pt idx="3554">
                  <c:v>42849</c:v>
                </c:pt>
                <c:pt idx="3555">
                  <c:v>42850</c:v>
                </c:pt>
                <c:pt idx="3556">
                  <c:v>42851</c:v>
                </c:pt>
                <c:pt idx="3557">
                  <c:v>42852</c:v>
                </c:pt>
                <c:pt idx="3558">
                  <c:v>42853</c:v>
                </c:pt>
                <c:pt idx="3559">
                  <c:v>42854</c:v>
                </c:pt>
                <c:pt idx="3560">
                  <c:v>42855</c:v>
                </c:pt>
                <c:pt idx="3561">
                  <c:v>42856</c:v>
                </c:pt>
                <c:pt idx="3562">
                  <c:v>42857</c:v>
                </c:pt>
                <c:pt idx="3563">
                  <c:v>42858</c:v>
                </c:pt>
                <c:pt idx="3564">
                  <c:v>42859</c:v>
                </c:pt>
                <c:pt idx="3565">
                  <c:v>42860</c:v>
                </c:pt>
                <c:pt idx="3566">
                  <c:v>42861</c:v>
                </c:pt>
                <c:pt idx="3567">
                  <c:v>42862</c:v>
                </c:pt>
                <c:pt idx="3568">
                  <c:v>42863</c:v>
                </c:pt>
                <c:pt idx="3569">
                  <c:v>42864</c:v>
                </c:pt>
                <c:pt idx="3570">
                  <c:v>42865</c:v>
                </c:pt>
                <c:pt idx="3571">
                  <c:v>42866</c:v>
                </c:pt>
                <c:pt idx="3572">
                  <c:v>42867</c:v>
                </c:pt>
                <c:pt idx="3573">
                  <c:v>42868</c:v>
                </c:pt>
                <c:pt idx="3574">
                  <c:v>42869</c:v>
                </c:pt>
                <c:pt idx="3575">
                  <c:v>42870</c:v>
                </c:pt>
                <c:pt idx="3576">
                  <c:v>42871</c:v>
                </c:pt>
                <c:pt idx="3577">
                  <c:v>42872</c:v>
                </c:pt>
                <c:pt idx="3578">
                  <c:v>42873</c:v>
                </c:pt>
                <c:pt idx="3579">
                  <c:v>42874</c:v>
                </c:pt>
                <c:pt idx="3580">
                  <c:v>42875</c:v>
                </c:pt>
                <c:pt idx="3581">
                  <c:v>42876</c:v>
                </c:pt>
                <c:pt idx="3582">
                  <c:v>42877</c:v>
                </c:pt>
                <c:pt idx="3583">
                  <c:v>42878</c:v>
                </c:pt>
                <c:pt idx="3584">
                  <c:v>42879</c:v>
                </c:pt>
                <c:pt idx="3585">
                  <c:v>42880</c:v>
                </c:pt>
                <c:pt idx="3586">
                  <c:v>42881</c:v>
                </c:pt>
                <c:pt idx="3587">
                  <c:v>42882</c:v>
                </c:pt>
                <c:pt idx="3588">
                  <c:v>42883</c:v>
                </c:pt>
                <c:pt idx="3589">
                  <c:v>42884</c:v>
                </c:pt>
                <c:pt idx="3590">
                  <c:v>42885</c:v>
                </c:pt>
                <c:pt idx="3591">
                  <c:v>42886</c:v>
                </c:pt>
                <c:pt idx="3592">
                  <c:v>42887</c:v>
                </c:pt>
                <c:pt idx="3593">
                  <c:v>42888</c:v>
                </c:pt>
                <c:pt idx="3594">
                  <c:v>42889</c:v>
                </c:pt>
                <c:pt idx="3595">
                  <c:v>42890</c:v>
                </c:pt>
                <c:pt idx="3596">
                  <c:v>42891</c:v>
                </c:pt>
                <c:pt idx="3597">
                  <c:v>42892</c:v>
                </c:pt>
                <c:pt idx="3598">
                  <c:v>42893</c:v>
                </c:pt>
                <c:pt idx="3599">
                  <c:v>42894</c:v>
                </c:pt>
                <c:pt idx="3600">
                  <c:v>42895</c:v>
                </c:pt>
                <c:pt idx="3601">
                  <c:v>42896</c:v>
                </c:pt>
                <c:pt idx="3602">
                  <c:v>42897</c:v>
                </c:pt>
                <c:pt idx="3603">
                  <c:v>42898</c:v>
                </c:pt>
                <c:pt idx="3604">
                  <c:v>42899</c:v>
                </c:pt>
                <c:pt idx="3605">
                  <c:v>42900</c:v>
                </c:pt>
                <c:pt idx="3606">
                  <c:v>42901</c:v>
                </c:pt>
                <c:pt idx="3607">
                  <c:v>42902</c:v>
                </c:pt>
                <c:pt idx="3608">
                  <c:v>42903</c:v>
                </c:pt>
                <c:pt idx="3609">
                  <c:v>42904</c:v>
                </c:pt>
                <c:pt idx="3610">
                  <c:v>42905</c:v>
                </c:pt>
                <c:pt idx="3611">
                  <c:v>42906</c:v>
                </c:pt>
                <c:pt idx="3612">
                  <c:v>42907</c:v>
                </c:pt>
                <c:pt idx="3613">
                  <c:v>42908</c:v>
                </c:pt>
                <c:pt idx="3614">
                  <c:v>42909</c:v>
                </c:pt>
                <c:pt idx="3615">
                  <c:v>42910</c:v>
                </c:pt>
                <c:pt idx="3616">
                  <c:v>42911</c:v>
                </c:pt>
                <c:pt idx="3617">
                  <c:v>42912</c:v>
                </c:pt>
                <c:pt idx="3618">
                  <c:v>42913</c:v>
                </c:pt>
                <c:pt idx="3619">
                  <c:v>42914</c:v>
                </c:pt>
                <c:pt idx="3620">
                  <c:v>42915</c:v>
                </c:pt>
                <c:pt idx="3621">
                  <c:v>42916</c:v>
                </c:pt>
                <c:pt idx="3622">
                  <c:v>42917</c:v>
                </c:pt>
                <c:pt idx="3623">
                  <c:v>42918</c:v>
                </c:pt>
                <c:pt idx="3624">
                  <c:v>42919</c:v>
                </c:pt>
                <c:pt idx="3625">
                  <c:v>42920</c:v>
                </c:pt>
                <c:pt idx="3626">
                  <c:v>42921</c:v>
                </c:pt>
                <c:pt idx="3627">
                  <c:v>42922</c:v>
                </c:pt>
                <c:pt idx="3628">
                  <c:v>42923</c:v>
                </c:pt>
                <c:pt idx="3629">
                  <c:v>42924</c:v>
                </c:pt>
                <c:pt idx="3630">
                  <c:v>42925</c:v>
                </c:pt>
                <c:pt idx="3631">
                  <c:v>42926</c:v>
                </c:pt>
                <c:pt idx="3632">
                  <c:v>42927</c:v>
                </c:pt>
                <c:pt idx="3633">
                  <c:v>42928</c:v>
                </c:pt>
                <c:pt idx="3634">
                  <c:v>42929</c:v>
                </c:pt>
                <c:pt idx="3635">
                  <c:v>42930</c:v>
                </c:pt>
                <c:pt idx="3636">
                  <c:v>42931</c:v>
                </c:pt>
                <c:pt idx="3637">
                  <c:v>42932</c:v>
                </c:pt>
                <c:pt idx="3638">
                  <c:v>42933</c:v>
                </c:pt>
                <c:pt idx="3639">
                  <c:v>42934</c:v>
                </c:pt>
                <c:pt idx="3640">
                  <c:v>42935</c:v>
                </c:pt>
                <c:pt idx="3641">
                  <c:v>42936</c:v>
                </c:pt>
                <c:pt idx="3642">
                  <c:v>42937</c:v>
                </c:pt>
                <c:pt idx="3643">
                  <c:v>42938</c:v>
                </c:pt>
                <c:pt idx="3644">
                  <c:v>42939</c:v>
                </c:pt>
                <c:pt idx="3645">
                  <c:v>42940</c:v>
                </c:pt>
                <c:pt idx="3646">
                  <c:v>42941</c:v>
                </c:pt>
                <c:pt idx="3647">
                  <c:v>42942</c:v>
                </c:pt>
                <c:pt idx="3648">
                  <c:v>42943</c:v>
                </c:pt>
                <c:pt idx="3649">
                  <c:v>42944</c:v>
                </c:pt>
                <c:pt idx="3650">
                  <c:v>42945</c:v>
                </c:pt>
                <c:pt idx="3651">
                  <c:v>42946</c:v>
                </c:pt>
                <c:pt idx="3652">
                  <c:v>42947</c:v>
                </c:pt>
                <c:pt idx="3653">
                  <c:v>42948</c:v>
                </c:pt>
                <c:pt idx="3654">
                  <c:v>42949</c:v>
                </c:pt>
                <c:pt idx="3655">
                  <c:v>42950</c:v>
                </c:pt>
                <c:pt idx="3656">
                  <c:v>42951</c:v>
                </c:pt>
                <c:pt idx="3657">
                  <c:v>42952</c:v>
                </c:pt>
                <c:pt idx="3658">
                  <c:v>42953</c:v>
                </c:pt>
                <c:pt idx="3659">
                  <c:v>42954</c:v>
                </c:pt>
                <c:pt idx="3660">
                  <c:v>42955</c:v>
                </c:pt>
                <c:pt idx="3661">
                  <c:v>42956</c:v>
                </c:pt>
                <c:pt idx="3662">
                  <c:v>42957</c:v>
                </c:pt>
                <c:pt idx="3663">
                  <c:v>42958</c:v>
                </c:pt>
                <c:pt idx="3664">
                  <c:v>42959</c:v>
                </c:pt>
                <c:pt idx="3665">
                  <c:v>42960</c:v>
                </c:pt>
                <c:pt idx="3666">
                  <c:v>42961</c:v>
                </c:pt>
                <c:pt idx="3667">
                  <c:v>42962</c:v>
                </c:pt>
                <c:pt idx="3668">
                  <c:v>42963</c:v>
                </c:pt>
                <c:pt idx="3669">
                  <c:v>42964</c:v>
                </c:pt>
                <c:pt idx="3670">
                  <c:v>42965</c:v>
                </c:pt>
                <c:pt idx="3671">
                  <c:v>42966</c:v>
                </c:pt>
                <c:pt idx="3672">
                  <c:v>42967</c:v>
                </c:pt>
                <c:pt idx="3673">
                  <c:v>42968</c:v>
                </c:pt>
                <c:pt idx="3674">
                  <c:v>42969</c:v>
                </c:pt>
                <c:pt idx="3675">
                  <c:v>42970</c:v>
                </c:pt>
                <c:pt idx="3676">
                  <c:v>42971</c:v>
                </c:pt>
                <c:pt idx="3677">
                  <c:v>42972</c:v>
                </c:pt>
                <c:pt idx="3678">
                  <c:v>42973</c:v>
                </c:pt>
                <c:pt idx="3679">
                  <c:v>42974</c:v>
                </c:pt>
                <c:pt idx="3680">
                  <c:v>42975</c:v>
                </c:pt>
                <c:pt idx="3681">
                  <c:v>42976</c:v>
                </c:pt>
                <c:pt idx="3682">
                  <c:v>42977</c:v>
                </c:pt>
                <c:pt idx="3683">
                  <c:v>42978</c:v>
                </c:pt>
                <c:pt idx="3684">
                  <c:v>42979</c:v>
                </c:pt>
                <c:pt idx="3685">
                  <c:v>42980</c:v>
                </c:pt>
                <c:pt idx="3686">
                  <c:v>42981</c:v>
                </c:pt>
                <c:pt idx="3687">
                  <c:v>42982</c:v>
                </c:pt>
                <c:pt idx="3688">
                  <c:v>42983</c:v>
                </c:pt>
                <c:pt idx="3689">
                  <c:v>42984</c:v>
                </c:pt>
                <c:pt idx="3690">
                  <c:v>42985</c:v>
                </c:pt>
                <c:pt idx="3691">
                  <c:v>42986</c:v>
                </c:pt>
                <c:pt idx="3692">
                  <c:v>42987</c:v>
                </c:pt>
                <c:pt idx="3693">
                  <c:v>42988</c:v>
                </c:pt>
                <c:pt idx="3694">
                  <c:v>42989</c:v>
                </c:pt>
                <c:pt idx="3695">
                  <c:v>42990</c:v>
                </c:pt>
                <c:pt idx="3696">
                  <c:v>42991</c:v>
                </c:pt>
                <c:pt idx="3697">
                  <c:v>42992</c:v>
                </c:pt>
                <c:pt idx="3698">
                  <c:v>42993</c:v>
                </c:pt>
                <c:pt idx="3699">
                  <c:v>42994</c:v>
                </c:pt>
                <c:pt idx="3700">
                  <c:v>42995</c:v>
                </c:pt>
                <c:pt idx="3701">
                  <c:v>42996</c:v>
                </c:pt>
                <c:pt idx="3702">
                  <c:v>42997</c:v>
                </c:pt>
                <c:pt idx="3703">
                  <c:v>42998</c:v>
                </c:pt>
                <c:pt idx="3704">
                  <c:v>42999</c:v>
                </c:pt>
                <c:pt idx="3705">
                  <c:v>43000</c:v>
                </c:pt>
                <c:pt idx="3706">
                  <c:v>43001</c:v>
                </c:pt>
                <c:pt idx="3707">
                  <c:v>43002</c:v>
                </c:pt>
                <c:pt idx="3708">
                  <c:v>43003</c:v>
                </c:pt>
                <c:pt idx="3709">
                  <c:v>43004</c:v>
                </c:pt>
                <c:pt idx="3710">
                  <c:v>43005</c:v>
                </c:pt>
                <c:pt idx="3711">
                  <c:v>43006</c:v>
                </c:pt>
                <c:pt idx="3712">
                  <c:v>43007</c:v>
                </c:pt>
                <c:pt idx="3713">
                  <c:v>43008</c:v>
                </c:pt>
                <c:pt idx="3714">
                  <c:v>43009</c:v>
                </c:pt>
                <c:pt idx="3715">
                  <c:v>43010</c:v>
                </c:pt>
                <c:pt idx="3716">
                  <c:v>43011</c:v>
                </c:pt>
                <c:pt idx="3717">
                  <c:v>43012</c:v>
                </c:pt>
                <c:pt idx="3718">
                  <c:v>43013</c:v>
                </c:pt>
                <c:pt idx="3719">
                  <c:v>43014</c:v>
                </c:pt>
                <c:pt idx="3720">
                  <c:v>43015</c:v>
                </c:pt>
                <c:pt idx="3721">
                  <c:v>43016</c:v>
                </c:pt>
                <c:pt idx="3722">
                  <c:v>43017</c:v>
                </c:pt>
                <c:pt idx="3723">
                  <c:v>43018</c:v>
                </c:pt>
                <c:pt idx="3724">
                  <c:v>43019</c:v>
                </c:pt>
                <c:pt idx="3725">
                  <c:v>43020</c:v>
                </c:pt>
                <c:pt idx="3726">
                  <c:v>43021</c:v>
                </c:pt>
                <c:pt idx="3727">
                  <c:v>43022</c:v>
                </c:pt>
                <c:pt idx="3728">
                  <c:v>43023</c:v>
                </c:pt>
                <c:pt idx="3729">
                  <c:v>43024</c:v>
                </c:pt>
                <c:pt idx="3730">
                  <c:v>43025</c:v>
                </c:pt>
                <c:pt idx="3731">
                  <c:v>43026</c:v>
                </c:pt>
                <c:pt idx="3732">
                  <c:v>43027</c:v>
                </c:pt>
                <c:pt idx="3733">
                  <c:v>43028</c:v>
                </c:pt>
                <c:pt idx="3734">
                  <c:v>43029</c:v>
                </c:pt>
                <c:pt idx="3735">
                  <c:v>43030</c:v>
                </c:pt>
                <c:pt idx="3736">
                  <c:v>43031</c:v>
                </c:pt>
                <c:pt idx="3737">
                  <c:v>43032</c:v>
                </c:pt>
                <c:pt idx="3738">
                  <c:v>43033</c:v>
                </c:pt>
                <c:pt idx="3739">
                  <c:v>43034</c:v>
                </c:pt>
                <c:pt idx="3740">
                  <c:v>43035</c:v>
                </c:pt>
                <c:pt idx="3741">
                  <c:v>43036</c:v>
                </c:pt>
                <c:pt idx="3742">
                  <c:v>43037</c:v>
                </c:pt>
                <c:pt idx="3743">
                  <c:v>43038</c:v>
                </c:pt>
                <c:pt idx="3744">
                  <c:v>43039</c:v>
                </c:pt>
                <c:pt idx="3745">
                  <c:v>43040</c:v>
                </c:pt>
                <c:pt idx="3746">
                  <c:v>43041</c:v>
                </c:pt>
                <c:pt idx="3747">
                  <c:v>43042</c:v>
                </c:pt>
                <c:pt idx="3748">
                  <c:v>43043</c:v>
                </c:pt>
                <c:pt idx="3749">
                  <c:v>43044</c:v>
                </c:pt>
                <c:pt idx="3750">
                  <c:v>43045</c:v>
                </c:pt>
                <c:pt idx="3751">
                  <c:v>43046</c:v>
                </c:pt>
                <c:pt idx="3752">
                  <c:v>43047</c:v>
                </c:pt>
                <c:pt idx="3753">
                  <c:v>43048</c:v>
                </c:pt>
                <c:pt idx="3754">
                  <c:v>43049</c:v>
                </c:pt>
                <c:pt idx="3755">
                  <c:v>43050</c:v>
                </c:pt>
                <c:pt idx="3756">
                  <c:v>43051</c:v>
                </c:pt>
                <c:pt idx="3757">
                  <c:v>43052</c:v>
                </c:pt>
                <c:pt idx="3758">
                  <c:v>43053</c:v>
                </c:pt>
                <c:pt idx="3759">
                  <c:v>43054</c:v>
                </c:pt>
                <c:pt idx="3760">
                  <c:v>43055</c:v>
                </c:pt>
                <c:pt idx="3761">
                  <c:v>43056</c:v>
                </c:pt>
                <c:pt idx="3762">
                  <c:v>43057</c:v>
                </c:pt>
                <c:pt idx="3763">
                  <c:v>43058</c:v>
                </c:pt>
                <c:pt idx="3764">
                  <c:v>43059</c:v>
                </c:pt>
                <c:pt idx="3765">
                  <c:v>43060</c:v>
                </c:pt>
                <c:pt idx="3766">
                  <c:v>43061</c:v>
                </c:pt>
                <c:pt idx="3767">
                  <c:v>43062</c:v>
                </c:pt>
                <c:pt idx="3768">
                  <c:v>43063</c:v>
                </c:pt>
                <c:pt idx="3769">
                  <c:v>43064</c:v>
                </c:pt>
                <c:pt idx="3770">
                  <c:v>43065</c:v>
                </c:pt>
                <c:pt idx="3771">
                  <c:v>43066</c:v>
                </c:pt>
                <c:pt idx="3772">
                  <c:v>43067</c:v>
                </c:pt>
                <c:pt idx="3773">
                  <c:v>43068</c:v>
                </c:pt>
                <c:pt idx="3774">
                  <c:v>43069</c:v>
                </c:pt>
                <c:pt idx="3775">
                  <c:v>43070</c:v>
                </c:pt>
                <c:pt idx="3776">
                  <c:v>43071</c:v>
                </c:pt>
                <c:pt idx="3777">
                  <c:v>43072</c:v>
                </c:pt>
                <c:pt idx="3778">
                  <c:v>43073</c:v>
                </c:pt>
                <c:pt idx="3779">
                  <c:v>43074</c:v>
                </c:pt>
                <c:pt idx="3780">
                  <c:v>43075</c:v>
                </c:pt>
                <c:pt idx="3781">
                  <c:v>43076</c:v>
                </c:pt>
                <c:pt idx="3782">
                  <c:v>43077</c:v>
                </c:pt>
                <c:pt idx="3783">
                  <c:v>43078</c:v>
                </c:pt>
                <c:pt idx="3784">
                  <c:v>43079</c:v>
                </c:pt>
                <c:pt idx="3785">
                  <c:v>43080</c:v>
                </c:pt>
                <c:pt idx="3786">
                  <c:v>43081</c:v>
                </c:pt>
                <c:pt idx="3787">
                  <c:v>43082</c:v>
                </c:pt>
                <c:pt idx="3788">
                  <c:v>43083</c:v>
                </c:pt>
                <c:pt idx="3789">
                  <c:v>43084</c:v>
                </c:pt>
                <c:pt idx="3790">
                  <c:v>43085</c:v>
                </c:pt>
                <c:pt idx="3791">
                  <c:v>43086</c:v>
                </c:pt>
                <c:pt idx="3792">
                  <c:v>43087</c:v>
                </c:pt>
                <c:pt idx="3793">
                  <c:v>43088</c:v>
                </c:pt>
                <c:pt idx="3794">
                  <c:v>43089</c:v>
                </c:pt>
                <c:pt idx="3795">
                  <c:v>43090</c:v>
                </c:pt>
                <c:pt idx="3796">
                  <c:v>43091</c:v>
                </c:pt>
                <c:pt idx="3797">
                  <c:v>43092</c:v>
                </c:pt>
                <c:pt idx="3798">
                  <c:v>43093</c:v>
                </c:pt>
                <c:pt idx="3799">
                  <c:v>43094</c:v>
                </c:pt>
                <c:pt idx="3800">
                  <c:v>43095</c:v>
                </c:pt>
                <c:pt idx="3801">
                  <c:v>43096</c:v>
                </c:pt>
                <c:pt idx="3802">
                  <c:v>43097</c:v>
                </c:pt>
                <c:pt idx="3803">
                  <c:v>43098</c:v>
                </c:pt>
                <c:pt idx="3804">
                  <c:v>43099</c:v>
                </c:pt>
                <c:pt idx="3805">
                  <c:v>43100</c:v>
                </c:pt>
                <c:pt idx="3806">
                  <c:v>43101</c:v>
                </c:pt>
                <c:pt idx="3807">
                  <c:v>43102</c:v>
                </c:pt>
                <c:pt idx="3808">
                  <c:v>43103</c:v>
                </c:pt>
                <c:pt idx="3809">
                  <c:v>43104</c:v>
                </c:pt>
                <c:pt idx="3810">
                  <c:v>43105</c:v>
                </c:pt>
                <c:pt idx="3811">
                  <c:v>43106</c:v>
                </c:pt>
                <c:pt idx="3812">
                  <c:v>43107</c:v>
                </c:pt>
                <c:pt idx="3813">
                  <c:v>43108</c:v>
                </c:pt>
                <c:pt idx="3814">
                  <c:v>43109</c:v>
                </c:pt>
                <c:pt idx="3815">
                  <c:v>43110</c:v>
                </c:pt>
                <c:pt idx="3816">
                  <c:v>43111</c:v>
                </c:pt>
                <c:pt idx="3817">
                  <c:v>43112</c:v>
                </c:pt>
                <c:pt idx="3818">
                  <c:v>43113</c:v>
                </c:pt>
                <c:pt idx="3819">
                  <c:v>43114</c:v>
                </c:pt>
                <c:pt idx="3820">
                  <c:v>43115</c:v>
                </c:pt>
                <c:pt idx="3821">
                  <c:v>43116</c:v>
                </c:pt>
                <c:pt idx="3822">
                  <c:v>43117</c:v>
                </c:pt>
                <c:pt idx="3823">
                  <c:v>43118</c:v>
                </c:pt>
                <c:pt idx="3824">
                  <c:v>43119</c:v>
                </c:pt>
                <c:pt idx="3825">
                  <c:v>43120</c:v>
                </c:pt>
                <c:pt idx="3826">
                  <c:v>43121</c:v>
                </c:pt>
                <c:pt idx="3827">
                  <c:v>43122</c:v>
                </c:pt>
                <c:pt idx="3828">
                  <c:v>43123</c:v>
                </c:pt>
                <c:pt idx="3829">
                  <c:v>43124</c:v>
                </c:pt>
                <c:pt idx="3830">
                  <c:v>43125</c:v>
                </c:pt>
                <c:pt idx="3831">
                  <c:v>43126</c:v>
                </c:pt>
                <c:pt idx="3832">
                  <c:v>43127</c:v>
                </c:pt>
                <c:pt idx="3833">
                  <c:v>43128</c:v>
                </c:pt>
                <c:pt idx="3834">
                  <c:v>43129</c:v>
                </c:pt>
                <c:pt idx="3835">
                  <c:v>43130</c:v>
                </c:pt>
                <c:pt idx="3836">
                  <c:v>43131</c:v>
                </c:pt>
                <c:pt idx="3837">
                  <c:v>43132</c:v>
                </c:pt>
                <c:pt idx="3838">
                  <c:v>43133</c:v>
                </c:pt>
                <c:pt idx="3839">
                  <c:v>43134</c:v>
                </c:pt>
                <c:pt idx="3840">
                  <c:v>43135</c:v>
                </c:pt>
                <c:pt idx="3841">
                  <c:v>43136</c:v>
                </c:pt>
                <c:pt idx="3842">
                  <c:v>43137</c:v>
                </c:pt>
                <c:pt idx="3843">
                  <c:v>43138</c:v>
                </c:pt>
                <c:pt idx="3844">
                  <c:v>43139</c:v>
                </c:pt>
                <c:pt idx="3845">
                  <c:v>43140</c:v>
                </c:pt>
                <c:pt idx="3846">
                  <c:v>43141</c:v>
                </c:pt>
                <c:pt idx="3847">
                  <c:v>43142</c:v>
                </c:pt>
                <c:pt idx="3848">
                  <c:v>43143</c:v>
                </c:pt>
                <c:pt idx="3849">
                  <c:v>43144</c:v>
                </c:pt>
                <c:pt idx="3850">
                  <c:v>43145</c:v>
                </c:pt>
                <c:pt idx="3851">
                  <c:v>43146</c:v>
                </c:pt>
                <c:pt idx="3852">
                  <c:v>43147</c:v>
                </c:pt>
                <c:pt idx="3853">
                  <c:v>43148</c:v>
                </c:pt>
                <c:pt idx="3854">
                  <c:v>43149</c:v>
                </c:pt>
                <c:pt idx="3855">
                  <c:v>43150</c:v>
                </c:pt>
                <c:pt idx="3856">
                  <c:v>43151</c:v>
                </c:pt>
                <c:pt idx="3857">
                  <c:v>43152</c:v>
                </c:pt>
                <c:pt idx="3858">
                  <c:v>43153</c:v>
                </c:pt>
                <c:pt idx="3859">
                  <c:v>43154</c:v>
                </c:pt>
                <c:pt idx="3860">
                  <c:v>43155</c:v>
                </c:pt>
                <c:pt idx="3861">
                  <c:v>43156</c:v>
                </c:pt>
                <c:pt idx="3862">
                  <c:v>43157</c:v>
                </c:pt>
                <c:pt idx="3863">
                  <c:v>43158</c:v>
                </c:pt>
                <c:pt idx="3864">
                  <c:v>43159</c:v>
                </c:pt>
                <c:pt idx="3865">
                  <c:v>43160</c:v>
                </c:pt>
                <c:pt idx="3866">
                  <c:v>43161</c:v>
                </c:pt>
                <c:pt idx="3867">
                  <c:v>43162</c:v>
                </c:pt>
                <c:pt idx="3868">
                  <c:v>43163</c:v>
                </c:pt>
                <c:pt idx="3869">
                  <c:v>43164</c:v>
                </c:pt>
                <c:pt idx="3870">
                  <c:v>43165</c:v>
                </c:pt>
                <c:pt idx="3871">
                  <c:v>43166</c:v>
                </c:pt>
                <c:pt idx="3872">
                  <c:v>43167</c:v>
                </c:pt>
                <c:pt idx="3873">
                  <c:v>43168</c:v>
                </c:pt>
                <c:pt idx="3874">
                  <c:v>43169</c:v>
                </c:pt>
                <c:pt idx="3875">
                  <c:v>43170</c:v>
                </c:pt>
                <c:pt idx="3876">
                  <c:v>43171</c:v>
                </c:pt>
                <c:pt idx="3877">
                  <c:v>43172</c:v>
                </c:pt>
                <c:pt idx="3878">
                  <c:v>43173</c:v>
                </c:pt>
                <c:pt idx="3879">
                  <c:v>43174</c:v>
                </c:pt>
                <c:pt idx="3880">
                  <c:v>43175</c:v>
                </c:pt>
                <c:pt idx="3881">
                  <c:v>43176</c:v>
                </c:pt>
                <c:pt idx="3882">
                  <c:v>43177</c:v>
                </c:pt>
                <c:pt idx="3883">
                  <c:v>43178</c:v>
                </c:pt>
                <c:pt idx="3884">
                  <c:v>43179</c:v>
                </c:pt>
                <c:pt idx="3885">
                  <c:v>43180</c:v>
                </c:pt>
                <c:pt idx="3886">
                  <c:v>43181</c:v>
                </c:pt>
                <c:pt idx="3887">
                  <c:v>43182</c:v>
                </c:pt>
                <c:pt idx="3888">
                  <c:v>43183</c:v>
                </c:pt>
                <c:pt idx="3889">
                  <c:v>43184</c:v>
                </c:pt>
                <c:pt idx="3890">
                  <c:v>43185</c:v>
                </c:pt>
                <c:pt idx="3891">
                  <c:v>43186</c:v>
                </c:pt>
                <c:pt idx="3892">
                  <c:v>43187</c:v>
                </c:pt>
                <c:pt idx="3893">
                  <c:v>43188</c:v>
                </c:pt>
                <c:pt idx="3894">
                  <c:v>43189</c:v>
                </c:pt>
                <c:pt idx="3895">
                  <c:v>43190</c:v>
                </c:pt>
                <c:pt idx="3896">
                  <c:v>43191</c:v>
                </c:pt>
                <c:pt idx="3897">
                  <c:v>43192</c:v>
                </c:pt>
                <c:pt idx="3898">
                  <c:v>43193</c:v>
                </c:pt>
                <c:pt idx="3899">
                  <c:v>43194</c:v>
                </c:pt>
                <c:pt idx="3900">
                  <c:v>43195</c:v>
                </c:pt>
                <c:pt idx="3901">
                  <c:v>43196</c:v>
                </c:pt>
                <c:pt idx="3902">
                  <c:v>43197</c:v>
                </c:pt>
                <c:pt idx="3903">
                  <c:v>43198</c:v>
                </c:pt>
                <c:pt idx="3904">
                  <c:v>43199</c:v>
                </c:pt>
                <c:pt idx="3905">
                  <c:v>43200</c:v>
                </c:pt>
                <c:pt idx="3906">
                  <c:v>43201</c:v>
                </c:pt>
                <c:pt idx="3907">
                  <c:v>43202</c:v>
                </c:pt>
                <c:pt idx="3908">
                  <c:v>43203</c:v>
                </c:pt>
                <c:pt idx="3909">
                  <c:v>43204</c:v>
                </c:pt>
                <c:pt idx="3910">
                  <c:v>43205</c:v>
                </c:pt>
                <c:pt idx="3911">
                  <c:v>43206</c:v>
                </c:pt>
                <c:pt idx="3912">
                  <c:v>43207</c:v>
                </c:pt>
                <c:pt idx="3913">
                  <c:v>43208</c:v>
                </c:pt>
                <c:pt idx="3914">
                  <c:v>43209</c:v>
                </c:pt>
                <c:pt idx="3915">
                  <c:v>43210</c:v>
                </c:pt>
                <c:pt idx="3916">
                  <c:v>43211</c:v>
                </c:pt>
                <c:pt idx="3917">
                  <c:v>43212</c:v>
                </c:pt>
                <c:pt idx="3918">
                  <c:v>43213</c:v>
                </c:pt>
                <c:pt idx="3919">
                  <c:v>43214</c:v>
                </c:pt>
                <c:pt idx="3920">
                  <c:v>43215</c:v>
                </c:pt>
                <c:pt idx="3921">
                  <c:v>43216</c:v>
                </c:pt>
                <c:pt idx="3922">
                  <c:v>43217</c:v>
                </c:pt>
                <c:pt idx="3923">
                  <c:v>43218</c:v>
                </c:pt>
                <c:pt idx="3924">
                  <c:v>43219</c:v>
                </c:pt>
                <c:pt idx="3925">
                  <c:v>43220</c:v>
                </c:pt>
                <c:pt idx="3926">
                  <c:v>43221</c:v>
                </c:pt>
                <c:pt idx="3927">
                  <c:v>43222</c:v>
                </c:pt>
                <c:pt idx="3928">
                  <c:v>43223</c:v>
                </c:pt>
                <c:pt idx="3929">
                  <c:v>43224</c:v>
                </c:pt>
                <c:pt idx="3930">
                  <c:v>43225</c:v>
                </c:pt>
                <c:pt idx="3931">
                  <c:v>43226</c:v>
                </c:pt>
                <c:pt idx="3932">
                  <c:v>43227</c:v>
                </c:pt>
                <c:pt idx="3933">
                  <c:v>43228</c:v>
                </c:pt>
                <c:pt idx="3934">
                  <c:v>43229</c:v>
                </c:pt>
                <c:pt idx="3935">
                  <c:v>43230</c:v>
                </c:pt>
                <c:pt idx="3936">
                  <c:v>43231</c:v>
                </c:pt>
                <c:pt idx="3937">
                  <c:v>43232</c:v>
                </c:pt>
                <c:pt idx="3938">
                  <c:v>43233</c:v>
                </c:pt>
                <c:pt idx="3939">
                  <c:v>43234</c:v>
                </c:pt>
                <c:pt idx="3940">
                  <c:v>43235</c:v>
                </c:pt>
                <c:pt idx="3941">
                  <c:v>43236</c:v>
                </c:pt>
                <c:pt idx="3942">
                  <c:v>43237</c:v>
                </c:pt>
                <c:pt idx="3943">
                  <c:v>43238</c:v>
                </c:pt>
                <c:pt idx="3944">
                  <c:v>43239</c:v>
                </c:pt>
                <c:pt idx="3945">
                  <c:v>43240</c:v>
                </c:pt>
                <c:pt idx="3946">
                  <c:v>43241</c:v>
                </c:pt>
                <c:pt idx="3947">
                  <c:v>43242</c:v>
                </c:pt>
                <c:pt idx="3948">
                  <c:v>43243</c:v>
                </c:pt>
                <c:pt idx="3949">
                  <c:v>43244</c:v>
                </c:pt>
                <c:pt idx="3950">
                  <c:v>43245</c:v>
                </c:pt>
                <c:pt idx="3951">
                  <c:v>43246</c:v>
                </c:pt>
                <c:pt idx="3952">
                  <c:v>43247</c:v>
                </c:pt>
                <c:pt idx="3953">
                  <c:v>43248</c:v>
                </c:pt>
                <c:pt idx="3954">
                  <c:v>43249</c:v>
                </c:pt>
                <c:pt idx="3955">
                  <c:v>43250</c:v>
                </c:pt>
                <c:pt idx="3956">
                  <c:v>43251</c:v>
                </c:pt>
                <c:pt idx="3957">
                  <c:v>43252</c:v>
                </c:pt>
                <c:pt idx="3958">
                  <c:v>43253</c:v>
                </c:pt>
                <c:pt idx="3959">
                  <c:v>43254</c:v>
                </c:pt>
                <c:pt idx="3960">
                  <c:v>43255</c:v>
                </c:pt>
                <c:pt idx="3961">
                  <c:v>43256</c:v>
                </c:pt>
                <c:pt idx="3962">
                  <c:v>43257</c:v>
                </c:pt>
                <c:pt idx="3963">
                  <c:v>43258</c:v>
                </c:pt>
                <c:pt idx="3964">
                  <c:v>43259</c:v>
                </c:pt>
                <c:pt idx="3965">
                  <c:v>43260</c:v>
                </c:pt>
                <c:pt idx="3966">
                  <c:v>43261</c:v>
                </c:pt>
                <c:pt idx="3967">
                  <c:v>43262</c:v>
                </c:pt>
                <c:pt idx="3968">
                  <c:v>43263</c:v>
                </c:pt>
                <c:pt idx="3969">
                  <c:v>43264</c:v>
                </c:pt>
                <c:pt idx="3970">
                  <c:v>43265</c:v>
                </c:pt>
                <c:pt idx="3971">
                  <c:v>43266</c:v>
                </c:pt>
                <c:pt idx="3972">
                  <c:v>43267</c:v>
                </c:pt>
                <c:pt idx="3973">
                  <c:v>43268</c:v>
                </c:pt>
                <c:pt idx="3974">
                  <c:v>43269</c:v>
                </c:pt>
                <c:pt idx="3975">
                  <c:v>43270</c:v>
                </c:pt>
                <c:pt idx="3976">
                  <c:v>43271</c:v>
                </c:pt>
                <c:pt idx="3977">
                  <c:v>43272</c:v>
                </c:pt>
                <c:pt idx="3978">
                  <c:v>43273</c:v>
                </c:pt>
                <c:pt idx="3979">
                  <c:v>43274</c:v>
                </c:pt>
                <c:pt idx="3980">
                  <c:v>43275</c:v>
                </c:pt>
                <c:pt idx="3981">
                  <c:v>43276</c:v>
                </c:pt>
                <c:pt idx="3982">
                  <c:v>43277</c:v>
                </c:pt>
                <c:pt idx="3983">
                  <c:v>43278</c:v>
                </c:pt>
                <c:pt idx="3984">
                  <c:v>43279</c:v>
                </c:pt>
                <c:pt idx="3985">
                  <c:v>43280</c:v>
                </c:pt>
                <c:pt idx="3986">
                  <c:v>43281</c:v>
                </c:pt>
                <c:pt idx="3987">
                  <c:v>43282</c:v>
                </c:pt>
                <c:pt idx="3988">
                  <c:v>43283</c:v>
                </c:pt>
                <c:pt idx="3989">
                  <c:v>43284</c:v>
                </c:pt>
                <c:pt idx="3990">
                  <c:v>43285</c:v>
                </c:pt>
                <c:pt idx="3991">
                  <c:v>43286</c:v>
                </c:pt>
                <c:pt idx="3992">
                  <c:v>43287</c:v>
                </c:pt>
                <c:pt idx="3993">
                  <c:v>43288</c:v>
                </c:pt>
                <c:pt idx="3994">
                  <c:v>43289</c:v>
                </c:pt>
                <c:pt idx="3995">
                  <c:v>43290</c:v>
                </c:pt>
                <c:pt idx="3996">
                  <c:v>43291</c:v>
                </c:pt>
                <c:pt idx="3997">
                  <c:v>43292</c:v>
                </c:pt>
                <c:pt idx="3998">
                  <c:v>43293</c:v>
                </c:pt>
                <c:pt idx="3999">
                  <c:v>43294</c:v>
                </c:pt>
                <c:pt idx="4000">
                  <c:v>43295</c:v>
                </c:pt>
                <c:pt idx="4001">
                  <c:v>43296</c:v>
                </c:pt>
                <c:pt idx="4002">
                  <c:v>43297</c:v>
                </c:pt>
                <c:pt idx="4003">
                  <c:v>43298</c:v>
                </c:pt>
                <c:pt idx="4004">
                  <c:v>43299</c:v>
                </c:pt>
                <c:pt idx="4005">
                  <c:v>43300</c:v>
                </c:pt>
                <c:pt idx="4006">
                  <c:v>43301</c:v>
                </c:pt>
                <c:pt idx="4007">
                  <c:v>43302</c:v>
                </c:pt>
                <c:pt idx="4008">
                  <c:v>43303</c:v>
                </c:pt>
                <c:pt idx="4009">
                  <c:v>43304</c:v>
                </c:pt>
                <c:pt idx="4010">
                  <c:v>43305</c:v>
                </c:pt>
                <c:pt idx="4011">
                  <c:v>43306</c:v>
                </c:pt>
                <c:pt idx="4012">
                  <c:v>43307</c:v>
                </c:pt>
                <c:pt idx="4013">
                  <c:v>43308</c:v>
                </c:pt>
                <c:pt idx="4014">
                  <c:v>43309</c:v>
                </c:pt>
                <c:pt idx="4015">
                  <c:v>43310</c:v>
                </c:pt>
                <c:pt idx="4016">
                  <c:v>43311</c:v>
                </c:pt>
                <c:pt idx="4017">
                  <c:v>43312</c:v>
                </c:pt>
                <c:pt idx="4018">
                  <c:v>43313</c:v>
                </c:pt>
                <c:pt idx="4019">
                  <c:v>43314</c:v>
                </c:pt>
                <c:pt idx="4020">
                  <c:v>43315</c:v>
                </c:pt>
                <c:pt idx="4021">
                  <c:v>43316</c:v>
                </c:pt>
                <c:pt idx="4022">
                  <c:v>43317</c:v>
                </c:pt>
                <c:pt idx="4023">
                  <c:v>43318</c:v>
                </c:pt>
                <c:pt idx="4024">
                  <c:v>43319</c:v>
                </c:pt>
                <c:pt idx="4025">
                  <c:v>43320</c:v>
                </c:pt>
                <c:pt idx="4026">
                  <c:v>43321</c:v>
                </c:pt>
                <c:pt idx="4027">
                  <c:v>43322</c:v>
                </c:pt>
                <c:pt idx="4028">
                  <c:v>43323</c:v>
                </c:pt>
                <c:pt idx="4029">
                  <c:v>43324</c:v>
                </c:pt>
                <c:pt idx="4030">
                  <c:v>43325</c:v>
                </c:pt>
                <c:pt idx="4031">
                  <c:v>43326</c:v>
                </c:pt>
                <c:pt idx="4032">
                  <c:v>43327</c:v>
                </c:pt>
                <c:pt idx="4033">
                  <c:v>43328</c:v>
                </c:pt>
                <c:pt idx="4034">
                  <c:v>43329</c:v>
                </c:pt>
                <c:pt idx="4035">
                  <c:v>43330</c:v>
                </c:pt>
                <c:pt idx="4036">
                  <c:v>43331</c:v>
                </c:pt>
                <c:pt idx="4037">
                  <c:v>43332</c:v>
                </c:pt>
                <c:pt idx="4038">
                  <c:v>43333</c:v>
                </c:pt>
                <c:pt idx="4039">
                  <c:v>43334</c:v>
                </c:pt>
                <c:pt idx="4040">
                  <c:v>43335</c:v>
                </c:pt>
                <c:pt idx="4041">
                  <c:v>43336</c:v>
                </c:pt>
                <c:pt idx="4042">
                  <c:v>43337</c:v>
                </c:pt>
                <c:pt idx="4043">
                  <c:v>43338</c:v>
                </c:pt>
                <c:pt idx="4044">
                  <c:v>43339</c:v>
                </c:pt>
                <c:pt idx="4045">
                  <c:v>43340</c:v>
                </c:pt>
                <c:pt idx="4046">
                  <c:v>43341</c:v>
                </c:pt>
                <c:pt idx="4047">
                  <c:v>43342</c:v>
                </c:pt>
                <c:pt idx="4048">
                  <c:v>43343</c:v>
                </c:pt>
                <c:pt idx="4049">
                  <c:v>43344</c:v>
                </c:pt>
                <c:pt idx="4050">
                  <c:v>43345</c:v>
                </c:pt>
                <c:pt idx="4051">
                  <c:v>43346</c:v>
                </c:pt>
                <c:pt idx="4052">
                  <c:v>43347</c:v>
                </c:pt>
                <c:pt idx="4053">
                  <c:v>43348</c:v>
                </c:pt>
                <c:pt idx="4054">
                  <c:v>43349</c:v>
                </c:pt>
                <c:pt idx="4055">
                  <c:v>43350</c:v>
                </c:pt>
                <c:pt idx="4056">
                  <c:v>43351</c:v>
                </c:pt>
                <c:pt idx="4057">
                  <c:v>43352</c:v>
                </c:pt>
                <c:pt idx="4058">
                  <c:v>43353</c:v>
                </c:pt>
                <c:pt idx="4059">
                  <c:v>43354</c:v>
                </c:pt>
                <c:pt idx="4060">
                  <c:v>43355</c:v>
                </c:pt>
                <c:pt idx="4061">
                  <c:v>43356</c:v>
                </c:pt>
                <c:pt idx="4062">
                  <c:v>43357</c:v>
                </c:pt>
                <c:pt idx="4063">
                  <c:v>43358</c:v>
                </c:pt>
                <c:pt idx="4064">
                  <c:v>43359</c:v>
                </c:pt>
                <c:pt idx="4065">
                  <c:v>43360</c:v>
                </c:pt>
                <c:pt idx="4066">
                  <c:v>43361</c:v>
                </c:pt>
                <c:pt idx="4067">
                  <c:v>43362</c:v>
                </c:pt>
                <c:pt idx="4068">
                  <c:v>43363</c:v>
                </c:pt>
                <c:pt idx="4069">
                  <c:v>43364</c:v>
                </c:pt>
                <c:pt idx="4070">
                  <c:v>43365</c:v>
                </c:pt>
                <c:pt idx="4071">
                  <c:v>43366</c:v>
                </c:pt>
                <c:pt idx="4072">
                  <c:v>43367</c:v>
                </c:pt>
                <c:pt idx="4073">
                  <c:v>43368</c:v>
                </c:pt>
                <c:pt idx="4074">
                  <c:v>43369</c:v>
                </c:pt>
                <c:pt idx="4075">
                  <c:v>43370</c:v>
                </c:pt>
                <c:pt idx="4076">
                  <c:v>43371</c:v>
                </c:pt>
                <c:pt idx="4077">
                  <c:v>43372</c:v>
                </c:pt>
                <c:pt idx="4078">
                  <c:v>43373</c:v>
                </c:pt>
                <c:pt idx="4079">
                  <c:v>43374</c:v>
                </c:pt>
                <c:pt idx="4080">
                  <c:v>43375</c:v>
                </c:pt>
                <c:pt idx="4081">
                  <c:v>43376</c:v>
                </c:pt>
                <c:pt idx="4082">
                  <c:v>43377</c:v>
                </c:pt>
                <c:pt idx="4083">
                  <c:v>43378</c:v>
                </c:pt>
                <c:pt idx="4084">
                  <c:v>43379</c:v>
                </c:pt>
                <c:pt idx="4085">
                  <c:v>43380</c:v>
                </c:pt>
                <c:pt idx="4086">
                  <c:v>43381</c:v>
                </c:pt>
                <c:pt idx="4087">
                  <c:v>43382</c:v>
                </c:pt>
                <c:pt idx="4088">
                  <c:v>43383</c:v>
                </c:pt>
                <c:pt idx="4089">
                  <c:v>43384</c:v>
                </c:pt>
                <c:pt idx="4090">
                  <c:v>43385</c:v>
                </c:pt>
                <c:pt idx="4091">
                  <c:v>43386</c:v>
                </c:pt>
                <c:pt idx="4092">
                  <c:v>43387</c:v>
                </c:pt>
                <c:pt idx="4093">
                  <c:v>43388</c:v>
                </c:pt>
                <c:pt idx="4094">
                  <c:v>43389</c:v>
                </c:pt>
                <c:pt idx="4095">
                  <c:v>43390</c:v>
                </c:pt>
                <c:pt idx="4096">
                  <c:v>43391</c:v>
                </c:pt>
                <c:pt idx="4097">
                  <c:v>43392</c:v>
                </c:pt>
                <c:pt idx="4098">
                  <c:v>43393</c:v>
                </c:pt>
                <c:pt idx="4099">
                  <c:v>43394</c:v>
                </c:pt>
                <c:pt idx="4100">
                  <c:v>43395</c:v>
                </c:pt>
                <c:pt idx="4101">
                  <c:v>43396</c:v>
                </c:pt>
                <c:pt idx="4102">
                  <c:v>43397</c:v>
                </c:pt>
                <c:pt idx="4103">
                  <c:v>43398</c:v>
                </c:pt>
                <c:pt idx="4104">
                  <c:v>43399</c:v>
                </c:pt>
                <c:pt idx="4105">
                  <c:v>43400</c:v>
                </c:pt>
                <c:pt idx="4106">
                  <c:v>43401</c:v>
                </c:pt>
                <c:pt idx="4107">
                  <c:v>43402</c:v>
                </c:pt>
                <c:pt idx="4108">
                  <c:v>43403</c:v>
                </c:pt>
                <c:pt idx="4109">
                  <c:v>43404</c:v>
                </c:pt>
                <c:pt idx="4110">
                  <c:v>43405</c:v>
                </c:pt>
                <c:pt idx="4111">
                  <c:v>43406</c:v>
                </c:pt>
                <c:pt idx="4112">
                  <c:v>43407</c:v>
                </c:pt>
                <c:pt idx="4113">
                  <c:v>43408</c:v>
                </c:pt>
                <c:pt idx="4114">
                  <c:v>43409</c:v>
                </c:pt>
                <c:pt idx="4115">
                  <c:v>43410</c:v>
                </c:pt>
                <c:pt idx="4116">
                  <c:v>43411</c:v>
                </c:pt>
                <c:pt idx="4117">
                  <c:v>43412</c:v>
                </c:pt>
                <c:pt idx="4118">
                  <c:v>43413</c:v>
                </c:pt>
                <c:pt idx="4119">
                  <c:v>43414</c:v>
                </c:pt>
                <c:pt idx="4120">
                  <c:v>43415</c:v>
                </c:pt>
                <c:pt idx="4121">
                  <c:v>43416</c:v>
                </c:pt>
                <c:pt idx="4122">
                  <c:v>43417</c:v>
                </c:pt>
                <c:pt idx="4123">
                  <c:v>43418</c:v>
                </c:pt>
                <c:pt idx="4124">
                  <c:v>43419</c:v>
                </c:pt>
                <c:pt idx="4125">
                  <c:v>43420</c:v>
                </c:pt>
                <c:pt idx="4126">
                  <c:v>43421</c:v>
                </c:pt>
                <c:pt idx="4127">
                  <c:v>43422</c:v>
                </c:pt>
                <c:pt idx="4128">
                  <c:v>43423</c:v>
                </c:pt>
                <c:pt idx="4129">
                  <c:v>43424</c:v>
                </c:pt>
                <c:pt idx="4130">
                  <c:v>43425</c:v>
                </c:pt>
                <c:pt idx="4131">
                  <c:v>43426</c:v>
                </c:pt>
                <c:pt idx="4132">
                  <c:v>43427</c:v>
                </c:pt>
                <c:pt idx="4133">
                  <c:v>43428</c:v>
                </c:pt>
                <c:pt idx="4134">
                  <c:v>43429</c:v>
                </c:pt>
                <c:pt idx="4135">
                  <c:v>43430</c:v>
                </c:pt>
                <c:pt idx="4136">
                  <c:v>43431</c:v>
                </c:pt>
                <c:pt idx="4137">
                  <c:v>43432</c:v>
                </c:pt>
                <c:pt idx="4138">
                  <c:v>43433</c:v>
                </c:pt>
                <c:pt idx="4139">
                  <c:v>43434</c:v>
                </c:pt>
                <c:pt idx="4140">
                  <c:v>43435</c:v>
                </c:pt>
                <c:pt idx="4141">
                  <c:v>43436</c:v>
                </c:pt>
                <c:pt idx="4142">
                  <c:v>43437</c:v>
                </c:pt>
                <c:pt idx="4143">
                  <c:v>43438</c:v>
                </c:pt>
                <c:pt idx="4144">
                  <c:v>43439</c:v>
                </c:pt>
                <c:pt idx="4145">
                  <c:v>43440</c:v>
                </c:pt>
                <c:pt idx="4146">
                  <c:v>43441</c:v>
                </c:pt>
                <c:pt idx="4147">
                  <c:v>43442</c:v>
                </c:pt>
                <c:pt idx="4148">
                  <c:v>43443</c:v>
                </c:pt>
                <c:pt idx="4149">
                  <c:v>43444</c:v>
                </c:pt>
                <c:pt idx="4150">
                  <c:v>43445</c:v>
                </c:pt>
                <c:pt idx="4151">
                  <c:v>43446</c:v>
                </c:pt>
                <c:pt idx="4152">
                  <c:v>43447</c:v>
                </c:pt>
                <c:pt idx="4153">
                  <c:v>43448</c:v>
                </c:pt>
                <c:pt idx="4154">
                  <c:v>43449</c:v>
                </c:pt>
                <c:pt idx="4155">
                  <c:v>43450</c:v>
                </c:pt>
                <c:pt idx="4156">
                  <c:v>43451</c:v>
                </c:pt>
                <c:pt idx="4157">
                  <c:v>43452</c:v>
                </c:pt>
                <c:pt idx="4158">
                  <c:v>43453</c:v>
                </c:pt>
                <c:pt idx="4159">
                  <c:v>43454</c:v>
                </c:pt>
                <c:pt idx="4160">
                  <c:v>43455</c:v>
                </c:pt>
                <c:pt idx="4161">
                  <c:v>43456</c:v>
                </c:pt>
                <c:pt idx="4162">
                  <c:v>43457</c:v>
                </c:pt>
                <c:pt idx="4163">
                  <c:v>43458</c:v>
                </c:pt>
                <c:pt idx="4164">
                  <c:v>43459</c:v>
                </c:pt>
                <c:pt idx="4165">
                  <c:v>43460</c:v>
                </c:pt>
                <c:pt idx="4166">
                  <c:v>43461</c:v>
                </c:pt>
                <c:pt idx="4167">
                  <c:v>43462</c:v>
                </c:pt>
                <c:pt idx="4168">
                  <c:v>43463</c:v>
                </c:pt>
                <c:pt idx="4169">
                  <c:v>43464</c:v>
                </c:pt>
                <c:pt idx="4170">
                  <c:v>43465</c:v>
                </c:pt>
                <c:pt idx="4171">
                  <c:v>43466</c:v>
                </c:pt>
                <c:pt idx="4172">
                  <c:v>43467</c:v>
                </c:pt>
                <c:pt idx="4173">
                  <c:v>43468</c:v>
                </c:pt>
                <c:pt idx="4174">
                  <c:v>43469</c:v>
                </c:pt>
                <c:pt idx="4175">
                  <c:v>43470</c:v>
                </c:pt>
                <c:pt idx="4176">
                  <c:v>43471</c:v>
                </c:pt>
                <c:pt idx="4177">
                  <c:v>43472</c:v>
                </c:pt>
                <c:pt idx="4178">
                  <c:v>43473</c:v>
                </c:pt>
                <c:pt idx="4179">
                  <c:v>43474</c:v>
                </c:pt>
                <c:pt idx="4180">
                  <c:v>43475</c:v>
                </c:pt>
                <c:pt idx="4181">
                  <c:v>43476</c:v>
                </c:pt>
                <c:pt idx="4182">
                  <c:v>43477</c:v>
                </c:pt>
                <c:pt idx="4183">
                  <c:v>43478</c:v>
                </c:pt>
                <c:pt idx="4184">
                  <c:v>43479</c:v>
                </c:pt>
                <c:pt idx="4185">
                  <c:v>43480</c:v>
                </c:pt>
                <c:pt idx="4186">
                  <c:v>43481</c:v>
                </c:pt>
                <c:pt idx="4187">
                  <c:v>43482</c:v>
                </c:pt>
                <c:pt idx="4188">
                  <c:v>43483</c:v>
                </c:pt>
                <c:pt idx="4189">
                  <c:v>43484</c:v>
                </c:pt>
                <c:pt idx="4190">
                  <c:v>43485</c:v>
                </c:pt>
                <c:pt idx="4191">
                  <c:v>43486</c:v>
                </c:pt>
                <c:pt idx="4192">
                  <c:v>43487</c:v>
                </c:pt>
                <c:pt idx="4193">
                  <c:v>43488</c:v>
                </c:pt>
                <c:pt idx="4194">
                  <c:v>43489</c:v>
                </c:pt>
                <c:pt idx="4195">
                  <c:v>43490</c:v>
                </c:pt>
                <c:pt idx="4196">
                  <c:v>43491</c:v>
                </c:pt>
                <c:pt idx="4197">
                  <c:v>43492</c:v>
                </c:pt>
                <c:pt idx="4198">
                  <c:v>43493</c:v>
                </c:pt>
                <c:pt idx="4199">
                  <c:v>43494</c:v>
                </c:pt>
                <c:pt idx="4200">
                  <c:v>43495</c:v>
                </c:pt>
                <c:pt idx="4201">
                  <c:v>43496</c:v>
                </c:pt>
                <c:pt idx="4202">
                  <c:v>43497</c:v>
                </c:pt>
                <c:pt idx="4203">
                  <c:v>43498</c:v>
                </c:pt>
                <c:pt idx="4204">
                  <c:v>43499</c:v>
                </c:pt>
                <c:pt idx="4205">
                  <c:v>43500</c:v>
                </c:pt>
                <c:pt idx="4206">
                  <c:v>43501</c:v>
                </c:pt>
                <c:pt idx="4207">
                  <c:v>43502</c:v>
                </c:pt>
                <c:pt idx="4208">
                  <c:v>43503</c:v>
                </c:pt>
                <c:pt idx="4209">
                  <c:v>43504</c:v>
                </c:pt>
                <c:pt idx="4210">
                  <c:v>43505</c:v>
                </c:pt>
                <c:pt idx="4211">
                  <c:v>43506</c:v>
                </c:pt>
                <c:pt idx="4212">
                  <c:v>43507</c:v>
                </c:pt>
                <c:pt idx="4213">
                  <c:v>43508</c:v>
                </c:pt>
                <c:pt idx="4214">
                  <c:v>43509</c:v>
                </c:pt>
                <c:pt idx="4215">
                  <c:v>43510</c:v>
                </c:pt>
                <c:pt idx="4216">
                  <c:v>43511</c:v>
                </c:pt>
                <c:pt idx="4217">
                  <c:v>43512</c:v>
                </c:pt>
                <c:pt idx="4218">
                  <c:v>43513</c:v>
                </c:pt>
                <c:pt idx="4219">
                  <c:v>43514</c:v>
                </c:pt>
                <c:pt idx="4220">
                  <c:v>43515</c:v>
                </c:pt>
                <c:pt idx="4221">
                  <c:v>43516</c:v>
                </c:pt>
                <c:pt idx="4222">
                  <c:v>43517</c:v>
                </c:pt>
                <c:pt idx="4223">
                  <c:v>43518</c:v>
                </c:pt>
                <c:pt idx="4224">
                  <c:v>43519</c:v>
                </c:pt>
                <c:pt idx="4225">
                  <c:v>43520</c:v>
                </c:pt>
                <c:pt idx="4226">
                  <c:v>43521</c:v>
                </c:pt>
                <c:pt idx="4227">
                  <c:v>43522</c:v>
                </c:pt>
                <c:pt idx="4228">
                  <c:v>43523</c:v>
                </c:pt>
                <c:pt idx="4229">
                  <c:v>43524</c:v>
                </c:pt>
                <c:pt idx="4230">
                  <c:v>43525</c:v>
                </c:pt>
                <c:pt idx="4231">
                  <c:v>43526</c:v>
                </c:pt>
                <c:pt idx="4232">
                  <c:v>43527</c:v>
                </c:pt>
                <c:pt idx="4233">
                  <c:v>43528</c:v>
                </c:pt>
                <c:pt idx="4234">
                  <c:v>43529</c:v>
                </c:pt>
                <c:pt idx="4235">
                  <c:v>43530</c:v>
                </c:pt>
                <c:pt idx="4236">
                  <c:v>43531</c:v>
                </c:pt>
                <c:pt idx="4237">
                  <c:v>43532</c:v>
                </c:pt>
                <c:pt idx="4238">
                  <c:v>43533</c:v>
                </c:pt>
                <c:pt idx="4239">
                  <c:v>43534</c:v>
                </c:pt>
                <c:pt idx="4240">
                  <c:v>43535</c:v>
                </c:pt>
                <c:pt idx="4241">
                  <c:v>43536</c:v>
                </c:pt>
                <c:pt idx="4242">
                  <c:v>43537</c:v>
                </c:pt>
                <c:pt idx="4243">
                  <c:v>43538</c:v>
                </c:pt>
                <c:pt idx="4244">
                  <c:v>43539</c:v>
                </c:pt>
                <c:pt idx="4245">
                  <c:v>43540</c:v>
                </c:pt>
                <c:pt idx="4246">
                  <c:v>43541</c:v>
                </c:pt>
                <c:pt idx="4247">
                  <c:v>43542</c:v>
                </c:pt>
                <c:pt idx="4248">
                  <c:v>43543</c:v>
                </c:pt>
                <c:pt idx="4249">
                  <c:v>43544</c:v>
                </c:pt>
                <c:pt idx="4250">
                  <c:v>43545</c:v>
                </c:pt>
                <c:pt idx="4251">
                  <c:v>43546</c:v>
                </c:pt>
                <c:pt idx="4252">
                  <c:v>43547</c:v>
                </c:pt>
                <c:pt idx="4253">
                  <c:v>43548</c:v>
                </c:pt>
                <c:pt idx="4254">
                  <c:v>43549</c:v>
                </c:pt>
                <c:pt idx="4255">
                  <c:v>43550</c:v>
                </c:pt>
                <c:pt idx="4256">
                  <c:v>43551</c:v>
                </c:pt>
                <c:pt idx="4257">
                  <c:v>43552</c:v>
                </c:pt>
                <c:pt idx="4258">
                  <c:v>43553</c:v>
                </c:pt>
                <c:pt idx="4259">
                  <c:v>43554</c:v>
                </c:pt>
                <c:pt idx="4260">
                  <c:v>43555</c:v>
                </c:pt>
                <c:pt idx="4261">
                  <c:v>43556</c:v>
                </c:pt>
                <c:pt idx="4262">
                  <c:v>43557</c:v>
                </c:pt>
                <c:pt idx="4263">
                  <c:v>43558</c:v>
                </c:pt>
                <c:pt idx="4264">
                  <c:v>43559</c:v>
                </c:pt>
                <c:pt idx="4265">
                  <c:v>43560</c:v>
                </c:pt>
                <c:pt idx="4266">
                  <c:v>43561</c:v>
                </c:pt>
                <c:pt idx="4267">
                  <c:v>43562</c:v>
                </c:pt>
                <c:pt idx="4268">
                  <c:v>43563</c:v>
                </c:pt>
                <c:pt idx="4269">
                  <c:v>43564</c:v>
                </c:pt>
                <c:pt idx="4270">
                  <c:v>43565</c:v>
                </c:pt>
                <c:pt idx="4271">
                  <c:v>43566</c:v>
                </c:pt>
                <c:pt idx="4272">
                  <c:v>43567</c:v>
                </c:pt>
                <c:pt idx="4273">
                  <c:v>43568</c:v>
                </c:pt>
                <c:pt idx="4274">
                  <c:v>43569</c:v>
                </c:pt>
                <c:pt idx="4275">
                  <c:v>43570</c:v>
                </c:pt>
                <c:pt idx="4276">
                  <c:v>43571</c:v>
                </c:pt>
                <c:pt idx="4277">
                  <c:v>43572</c:v>
                </c:pt>
                <c:pt idx="4278">
                  <c:v>43573</c:v>
                </c:pt>
                <c:pt idx="4279">
                  <c:v>43574</c:v>
                </c:pt>
                <c:pt idx="4280">
                  <c:v>43575</c:v>
                </c:pt>
                <c:pt idx="4281">
                  <c:v>43576</c:v>
                </c:pt>
                <c:pt idx="4282">
                  <c:v>43577</c:v>
                </c:pt>
                <c:pt idx="4283">
                  <c:v>43578</c:v>
                </c:pt>
                <c:pt idx="4284">
                  <c:v>43579</c:v>
                </c:pt>
                <c:pt idx="4285">
                  <c:v>43580</c:v>
                </c:pt>
                <c:pt idx="4286">
                  <c:v>43581</c:v>
                </c:pt>
                <c:pt idx="4287">
                  <c:v>43582</c:v>
                </c:pt>
                <c:pt idx="4288">
                  <c:v>43583</c:v>
                </c:pt>
                <c:pt idx="4289">
                  <c:v>43584</c:v>
                </c:pt>
                <c:pt idx="4290">
                  <c:v>43585</c:v>
                </c:pt>
                <c:pt idx="4291">
                  <c:v>43586</c:v>
                </c:pt>
                <c:pt idx="4292">
                  <c:v>43587</c:v>
                </c:pt>
                <c:pt idx="4293">
                  <c:v>43588</c:v>
                </c:pt>
                <c:pt idx="4294">
                  <c:v>43589</c:v>
                </c:pt>
                <c:pt idx="4295">
                  <c:v>43590</c:v>
                </c:pt>
                <c:pt idx="4296">
                  <c:v>43591</c:v>
                </c:pt>
                <c:pt idx="4297">
                  <c:v>43592</c:v>
                </c:pt>
                <c:pt idx="4298">
                  <c:v>43593</c:v>
                </c:pt>
                <c:pt idx="4299">
                  <c:v>43594</c:v>
                </c:pt>
                <c:pt idx="4300">
                  <c:v>43595</c:v>
                </c:pt>
                <c:pt idx="4301">
                  <c:v>43596</c:v>
                </c:pt>
                <c:pt idx="4302">
                  <c:v>43597</c:v>
                </c:pt>
                <c:pt idx="4303">
                  <c:v>43598</c:v>
                </c:pt>
                <c:pt idx="4304">
                  <c:v>43599</c:v>
                </c:pt>
                <c:pt idx="4305">
                  <c:v>43600</c:v>
                </c:pt>
                <c:pt idx="4306">
                  <c:v>43601</c:v>
                </c:pt>
                <c:pt idx="4307">
                  <c:v>43602</c:v>
                </c:pt>
                <c:pt idx="4308">
                  <c:v>43603</c:v>
                </c:pt>
                <c:pt idx="4309">
                  <c:v>43604</c:v>
                </c:pt>
                <c:pt idx="4310">
                  <c:v>43605</c:v>
                </c:pt>
                <c:pt idx="4311">
                  <c:v>43606</c:v>
                </c:pt>
                <c:pt idx="4312">
                  <c:v>43607</c:v>
                </c:pt>
                <c:pt idx="4313">
                  <c:v>43608</c:v>
                </c:pt>
                <c:pt idx="4314">
                  <c:v>43609</c:v>
                </c:pt>
                <c:pt idx="4315">
                  <c:v>43610</c:v>
                </c:pt>
                <c:pt idx="4316">
                  <c:v>43611</c:v>
                </c:pt>
                <c:pt idx="4317">
                  <c:v>43612</c:v>
                </c:pt>
                <c:pt idx="4318">
                  <c:v>43613</c:v>
                </c:pt>
                <c:pt idx="4319">
                  <c:v>43614</c:v>
                </c:pt>
                <c:pt idx="4320">
                  <c:v>43615</c:v>
                </c:pt>
                <c:pt idx="4321">
                  <c:v>43616</c:v>
                </c:pt>
                <c:pt idx="4322">
                  <c:v>43617</c:v>
                </c:pt>
                <c:pt idx="4323">
                  <c:v>43618</c:v>
                </c:pt>
                <c:pt idx="4324">
                  <c:v>43619</c:v>
                </c:pt>
                <c:pt idx="4325">
                  <c:v>43620</c:v>
                </c:pt>
                <c:pt idx="4326">
                  <c:v>43621</c:v>
                </c:pt>
                <c:pt idx="4327">
                  <c:v>43622</c:v>
                </c:pt>
                <c:pt idx="4328">
                  <c:v>43623</c:v>
                </c:pt>
                <c:pt idx="4329">
                  <c:v>43624</c:v>
                </c:pt>
                <c:pt idx="4330">
                  <c:v>43625</c:v>
                </c:pt>
                <c:pt idx="4331">
                  <c:v>43626</c:v>
                </c:pt>
                <c:pt idx="4332">
                  <c:v>43627</c:v>
                </c:pt>
                <c:pt idx="4333">
                  <c:v>43628</c:v>
                </c:pt>
                <c:pt idx="4334">
                  <c:v>43629</c:v>
                </c:pt>
                <c:pt idx="4335">
                  <c:v>43630</c:v>
                </c:pt>
                <c:pt idx="4336">
                  <c:v>43631</c:v>
                </c:pt>
                <c:pt idx="4337">
                  <c:v>43632</c:v>
                </c:pt>
                <c:pt idx="4338">
                  <c:v>43633</c:v>
                </c:pt>
                <c:pt idx="4339">
                  <c:v>43634</c:v>
                </c:pt>
                <c:pt idx="4340">
                  <c:v>43635</c:v>
                </c:pt>
                <c:pt idx="4341">
                  <c:v>43636</c:v>
                </c:pt>
                <c:pt idx="4342">
                  <c:v>43637</c:v>
                </c:pt>
                <c:pt idx="4343">
                  <c:v>43638</c:v>
                </c:pt>
                <c:pt idx="4344">
                  <c:v>43639</c:v>
                </c:pt>
                <c:pt idx="4345">
                  <c:v>43640</c:v>
                </c:pt>
                <c:pt idx="4346">
                  <c:v>43641</c:v>
                </c:pt>
                <c:pt idx="4347">
                  <c:v>43642</c:v>
                </c:pt>
                <c:pt idx="4348">
                  <c:v>43643</c:v>
                </c:pt>
                <c:pt idx="4349">
                  <c:v>43644</c:v>
                </c:pt>
                <c:pt idx="4350">
                  <c:v>43645</c:v>
                </c:pt>
                <c:pt idx="4351">
                  <c:v>43646</c:v>
                </c:pt>
                <c:pt idx="4352">
                  <c:v>43647</c:v>
                </c:pt>
                <c:pt idx="4353">
                  <c:v>43648</c:v>
                </c:pt>
                <c:pt idx="4354">
                  <c:v>43649</c:v>
                </c:pt>
                <c:pt idx="4355">
                  <c:v>43650</c:v>
                </c:pt>
                <c:pt idx="4356">
                  <c:v>43651</c:v>
                </c:pt>
                <c:pt idx="4357">
                  <c:v>43652</c:v>
                </c:pt>
                <c:pt idx="4358">
                  <c:v>43653</c:v>
                </c:pt>
                <c:pt idx="4359">
                  <c:v>43654</c:v>
                </c:pt>
                <c:pt idx="4360">
                  <c:v>43655</c:v>
                </c:pt>
                <c:pt idx="4361">
                  <c:v>43656</c:v>
                </c:pt>
                <c:pt idx="4362">
                  <c:v>43657</c:v>
                </c:pt>
                <c:pt idx="4363">
                  <c:v>43658</c:v>
                </c:pt>
                <c:pt idx="4364">
                  <c:v>43659</c:v>
                </c:pt>
                <c:pt idx="4365">
                  <c:v>43660</c:v>
                </c:pt>
                <c:pt idx="4366">
                  <c:v>43661</c:v>
                </c:pt>
                <c:pt idx="4367">
                  <c:v>43662</c:v>
                </c:pt>
                <c:pt idx="4368">
                  <c:v>43663</c:v>
                </c:pt>
                <c:pt idx="4369">
                  <c:v>43664</c:v>
                </c:pt>
                <c:pt idx="4370">
                  <c:v>43665</c:v>
                </c:pt>
                <c:pt idx="4371">
                  <c:v>43666</c:v>
                </c:pt>
                <c:pt idx="4372">
                  <c:v>43667</c:v>
                </c:pt>
                <c:pt idx="4373">
                  <c:v>43668</c:v>
                </c:pt>
                <c:pt idx="4374">
                  <c:v>43669</c:v>
                </c:pt>
                <c:pt idx="4375">
                  <c:v>43670</c:v>
                </c:pt>
                <c:pt idx="4376">
                  <c:v>43671</c:v>
                </c:pt>
                <c:pt idx="4377">
                  <c:v>43672</c:v>
                </c:pt>
                <c:pt idx="4378">
                  <c:v>43673</c:v>
                </c:pt>
                <c:pt idx="4379">
                  <c:v>43674</c:v>
                </c:pt>
                <c:pt idx="4380">
                  <c:v>43675</c:v>
                </c:pt>
                <c:pt idx="4381">
                  <c:v>43676</c:v>
                </c:pt>
                <c:pt idx="4382">
                  <c:v>43677</c:v>
                </c:pt>
                <c:pt idx="4383">
                  <c:v>43678</c:v>
                </c:pt>
                <c:pt idx="4384">
                  <c:v>43679</c:v>
                </c:pt>
                <c:pt idx="4385">
                  <c:v>43680</c:v>
                </c:pt>
                <c:pt idx="4386">
                  <c:v>43681</c:v>
                </c:pt>
                <c:pt idx="4387">
                  <c:v>43682</c:v>
                </c:pt>
                <c:pt idx="4388">
                  <c:v>43683</c:v>
                </c:pt>
                <c:pt idx="4389">
                  <c:v>43684</c:v>
                </c:pt>
                <c:pt idx="4390">
                  <c:v>43685</c:v>
                </c:pt>
                <c:pt idx="4391">
                  <c:v>43686</c:v>
                </c:pt>
                <c:pt idx="4392">
                  <c:v>43687</c:v>
                </c:pt>
                <c:pt idx="4393">
                  <c:v>43688</c:v>
                </c:pt>
                <c:pt idx="4394">
                  <c:v>43689</c:v>
                </c:pt>
                <c:pt idx="4395">
                  <c:v>43690</c:v>
                </c:pt>
                <c:pt idx="4396">
                  <c:v>43691</c:v>
                </c:pt>
                <c:pt idx="4397">
                  <c:v>43692</c:v>
                </c:pt>
                <c:pt idx="4398">
                  <c:v>43693</c:v>
                </c:pt>
                <c:pt idx="4399">
                  <c:v>43694</c:v>
                </c:pt>
                <c:pt idx="4400">
                  <c:v>43695</c:v>
                </c:pt>
                <c:pt idx="4401">
                  <c:v>43696</c:v>
                </c:pt>
                <c:pt idx="4402">
                  <c:v>43697</c:v>
                </c:pt>
                <c:pt idx="4403">
                  <c:v>43698</c:v>
                </c:pt>
                <c:pt idx="4404">
                  <c:v>43699</c:v>
                </c:pt>
                <c:pt idx="4405">
                  <c:v>43700</c:v>
                </c:pt>
                <c:pt idx="4406">
                  <c:v>43701</c:v>
                </c:pt>
                <c:pt idx="4407">
                  <c:v>43702</c:v>
                </c:pt>
                <c:pt idx="4408">
                  <c:v>43703</c:v>
                </c:pt>
                <c:pt idx="4409">
                  <c:v>43704</c:v>
                </c:pt>
                <c:pt idx="4410">
                  <c:v>43705</c:v>
                </c:pt>
                <c:pt idx="4411">
                  <c:v>43706</c:v>
                </c:pt>
                <c:pt idx="4412">
                  <c:v>43707</c:v>
                </c:pt>
                <c:pt idx="4413">
                  <c:v>43708</c:v>
                </c:pt>
                <c:pt idx="4414">
                  <c:v>43709</c:v>
                </c:pt>
                <c:pt idx="4415">
                  <c:v>43710</c:v>
                </c:pt>
                <c:pt idx="4416">
                  <c:v>43711</c:v>
                </c:pt>
                <c:pt idx="4417">
                  <c:v>43712</c:v>
                </c:pt>
                <c:pt idx="4418">
                  <c:v>43713</c:v>
                </c:pt>
                <c:pt idx="4419">
                  <c:v>43714</c:v>
                </c:pt>
                <c:pt idx="4420">
                  <c:v>43715</c:v>
                </c:pt>
                <c:pt idx="4421">
                  <c:v>43716</c:v>
                </c:pt>
                <c:pt idx="4422">
                  <c:v>43717</c:v>
                </c:pt>
                <c:pt idx="4423">
                  <c:v>43718</c:v>
                </c:pt>
                <c:pt idx="4424">
                  <c:v>43719</c:v>
                </c:pt>
                <c:pt idx="4425">
                  <c:v>43720</c:v>
                </c:pt>
                <c:pt idx="4426">
                  <c:v>43721</c:v>
                </c:pt>
                <c:pt idx="4427">
                  <c:v>43722</c:v>
                </c:pt>
                <c:pt idx="4428">
                  <c:v>43723</c:v>
                </c:pt>
                <c:pt idx="4429">
                  <c:v>43724</c:v>
                </c:pt>
                <c:pt idx="4430">
                  <c:v>43725</c:v>
                </c:pt>
                <c:pt idx="4431">
                  <c:v>43726</c:v>
                </c:pt>
                <c:pt idx="4432">
                  <c:v>43727</c:v>
                </c:pt>
                <c:pt idx="4433">
                  <c:v>43728</c:v>
                </c:pt>
                <c:pt idx="4434">
                  <c:v>43729</c:v>
                </c:pt>
                <c:pt idx="4435">
                  <c:v>43730</c:v>
                </c:pt>
                <c:pt idx="4436">
                  <c:v>43731</c:v>
                </c:pt>
                <c:pt idx="4437">
                  <c:v>43732</c:v>
                </c:pt>
                <c:pt idx="4438">
                  <c:v>43733</c:v>
                </c:pt>
                <c:pt idx="4439">
                  <c:v>43734</c:v>
                </c:pt>
                <c:pt idx="4440">
                  <c:v>43735</c:v>
                </c:pt>
                <c:pt idx="4441">
                  <c:v>43736</c:v>
                </c:pt>
                <c:pt idx="4442">
                  <c:v>43737</c:v>
                </c:pt>
                <c:pt idx="4443">
                  <c:v>43738</c:v>
                </c:pt>
                <c:pt idx="4444">
                  <c:v>43739</c:v>
                </c:pt>
                <c:pt idx="4445">
                  <c:v>43740</c:v>
                </c:pt>
                <c:pt idx="4446">
                  <c:v>43741</c:v>
                </c:pt>
                <c:pt idx="4447">
                  <c:v>43742</c:v>
                </c:pt>
                <c:pt idx="4448">
                  <c:v>43743</c:v>
                </c:pt>
                <c:pt idx="4449">
                  <c:v>43744</c:v>
                </c:pt>
                <c:pt idx="4450">
                  <c:v>43745</c:v>
                </c:pt>
                <c:pt idx="4451">
                  <c:v>43746</c:v>
                </c:pt>
                <c:pt idx="4452">
                  <c:v>43747</c:v>
                </c:pt>
                <c:pt idx="4453">
                  <c:v>43748</c:v>
                </c:pt>
                <c:pt idx="4454">
                  <c:v>43749</c:v>
                </c:pt>
                <c:pt idx="4455">
                  <c:v>43750</c:v>
                </c:pt>
                <c:pt idx="4456">
                  <c:v>43751</c:v>
                </c:pt>
                <c:pt idx="4457">
                  <c:v>43752</c:v>
                </c:pt>
                <c:pt idx="4458">
                  <c:v>43753</c:v>
                </c:pt>
                <c:pt idx="4459">
                  <c:v>43754</c:v>
                </c:pt>
                <c:pt idx="4460">
                  <c:v>43755</c:v>
                </c:pt>
                <c:pt idx="4461">
                  <c:v>43756</c:v>
                </c:pt>
                <c:pt idx="4462">
                  <c:v>43757</c:v>
                </c:pt>
                <c:pt idx="4463">
                  <c:v>43758</c:v>
                </c:pt>
                <c:pt idx="4464">
                  <c:v>43759</c:v>
                </c:pt>
                <c:pt idx="4465">
                  <c:v>43760</c:v>
                </c:pt>
                <c:pt idx="4466">
                  <c:v>43761</c:v>
                </c:pt>
                <c:pt idx="4467">
                  <c:v>43762</c:v>
                </c:pt>
                <c:pt idx="4468">
                  <c:v>43763</c:v>
                </c:pt>
                <c:pt idx="4469">
                  <c:v>43764</c:v>
                </c:pt>
                <c:pt idx="4470">
                  <c:v>43765</c:v>
                </c:pt>
                <c:pt idx="4471">
                  <c:v>43766</c:v>
                </c:pt>
                <c:pt idx="4472">
                  <c:v>43767</c:v>
                </c:pt>
                <c:pt idx="4473">
                  <c:v>43768</c:v>
                </c:pt>
                <c:pt idx="4474">
                  <c:v>43769</c:v>
                </c:pt>
                <c:pt idx="4475">
                  <c:v>43770</c:v>
                </c:pt>
                <c:pt idx="4476">
                  <c:v>43771</c:v>
                </c:pt>
                <c:pt idx="4477">
                  <c:v>43772</c:v>
                </c:pt>
                <c:pt idx="4478">
                  <c:v>43773</c:v>
                </c:pt>
                <c:pt idx="4479">
                  <c:v>43774</c:v>
                </c:pt>
                <c:pt idx="4480">
                  <c:v>43775</c:v>
                </c:pt>
                <c:pt idx="4481">
                  <c:v>43776</c:v>
                </c:pt>
                <c:pt idx="4482">
                  <c:v>43777</c:v>
                </c:pt>
                <c:pt idx="4483">
                  <c:v>43778</c:v>
                </c:pt>
                <c:pt idx="4484">
                  <c:v>43779</c:v>
                </c:pt>
                <c:pt idx="4485">
                  <c:v>43780</c:v>
                </c:pt>
                <c:pt idx="4486">
                  <c:v>43781</c:v>
                </c:pt>
                <c:pt idx="4487">
                  <c:v>43782</c:v>
                </c:pt>
                <c:pt idx="4488">
                  <c:v>43783</c:v>
                </c:pt>
                <c:pt idx="4489">
                  <c:v>43784</c:v>
                </c:pt>
                <c:pt idx="4490">
                  <c:v>43785</c:v>
                </c:pt>
                <c:pt idx="4491">
                  <c:v>43786</c:v>
                </c:pt>
                <c:pt idx="4492">
                  <c:v>43787</c:v>
                </c:pt>
                <c:pt idx="4493">
                  <c:v>43788</c:v>
                </c:pt>
                <c:pt idx="4494">
                  <c:v>43789</c:v>
                </c:pt>
                <c:pt idx="4495">
                  <c:v>43790</c:v>
                </c:pt>
                <c:pt idx="4496">
                  <c:v>43791</c:v>
                </c:pt>
                <c:pt idx="4497">
                  <c:v>43792</c:v>
                </c:pt>
                <c:pt idx="4498">
                  <c:v>43793</c:v>
                </c:pt>
                <c:pt idx="4499">
                  <c:v>43794</c:v>
                </c:pt>
                <c:pt idx="4500">
                  <c:v>43795</c:v>
                </c:pt>
                <c:pt idx="4501">
                  <c:v>43796</c:v>
                </c:pt>
                <c:pt idx="4502">
                  <c:v>43797</c:v>
                </c:pt>
                <c:pt idx="4503">
                  <c:v>43798</c:v>
                </c:pt>
                <c:pt idx="4504">
                  <c:v>43799</c:v>
                </c:pt>
                <c:pt idx="4505">
                  <c:v>43800</c:v>
                </c:pt>
                <c:pt idx="4506">
                  <c:v>43801</c:v>
                </c:pt>
                <c:pt idx="4507">
                  <c:v>43802</c:v>
                </c:pt>
                <c:pt idx="4508">
                  <c:v>43803</c:v>
                </c:pt>
                <c:pt idx="4509">
                  <c:v>43804</c:v>
                </c:pt>
                <c:pt idx="4510">
                  <c:v>43805</c:v>
                </c:pt>
                <c:pt idx="4511">
                  <c:v>43806</c:v>
                </c:pt>
                <c:pt idx="4512">
                  <c:v>43807</c:v>
                </c:pt>
                <c:pt idx="4513">
                  <c:v>43808</c:v>
                </c:pt>
                <c:pt idx="4514">
                  <c:v>43809</c:v>
                </c:pt>
                <c:pt idx="4515">
                  <c:v>43810</c:v>
                </c:pt>
                <c:pt idx="4516">
                  <c:v>43811</c:v>
                </c:pt>
                <c:pt idx="4517">
                  <c:v>43812</c:v>
                </c:pt>
                <c:pt idx="4518">
                  <c:v>43813</c:v>
                </c:pt>
                <c:pt idx="4519">
                  <c:v>43814</c:v>
                </c:pt>
                <c:pt idx="4520">
                  <c:v>43815</c:v>
                </c:pt>
                <c:pt idx="4521">
                  <c:v>43816</c:v>
                </c:pt>
                <c:pt idx="4522">
                  <c:v>43817</c:v>
                </c:pt>
                <c:pt idx="4523">
                  <c:v>43818</c:v>
                </c:pt>
                <c:pt idx="4524">
                  <c:v>43819</c:v>
                </c:pt>
                <c:pt idx="4525">
                  <c:v>43820</c:v>
                </c:pt>
                <c:pt idx="4526">
                  <c:v>43821</c:v>
                </c:pt>
                <c:pt idx="4527">
                  <c:v>43822</c:v>
                </c:pt>
                <c:pt idx="4528">
                  <c:v>43823</c:v>
                </c:pt>
                <c:pt idx="4529">
                  <c:v>43824</c:v>
                </c:pt>
                <c:pt idx="4530">
                  <c:v>43825</c:v>
                </c:pt>
                <c:pt idx="4531">
                  <c:v>43826</c:v>
                </c:pt>
                <c:pt idx="4532">
                  <c:v>43827</c:v>
                </c:pt>
                <c:pt idx="4533">
                  <c:v>43828</c:v>
                </c:pt>
                <c:pt idx="4534">
                  <c:v>43829</c:v>
                </c:pt>
                <c:pt idx="4535">
                  <c:v>43830</c:v>
                </c:pt>
                <c:pt idx="4536">
                  <c:v>43831</c:v>
                </c:pt>
                <c:pt idx="4537">
                  <c:v>43832</c:v>
                </c:pt>
                <c:pt idx="4538">
                  <c:v>43833</c:v>
                </c:pt>
                <c:pt idx="4539">
                  <c:v>43834</c:v>
                </c:pt>
                <c:pt idx="4540">
                  <c:v>43835</c:v>
                </c:pt>
                <c:pt idx="4541">
                  <c:v>43836</c:v>
                </c:pt>
                <c:pt idx="4542">
                  <c:v>43837</c:v>
                </c:pt>
                <c:pt idx="4543">
                  <c:v>43838</c:v>
                </c:pt>
                <c:pt idx="4544">
                  <c:v>43839</c:v>
                </c:pt>
                <c:pt idx="4545">
                  <c:v>43840</c:v>
                </c:pt>
                <c:pt idx="4546">
                  <c:v>43841</c:v>
                </c:pt>
                <c:pt idx="4547">
                  <c:v>43842</c:v>
                </c:pt>
                <c:pt idx="4548">
                  <c:v>43843</c:v>
                </c:pt>
                <c:pt idx="4549">
                  <c:v>43844</c:v>
                </c:pt>
                <c:pt idx="4550">
                  <c:v>43845</c:v>
                </c:pt>
                <c:pt idx="4551">
                  <c:v>43846</c:v>
                </c:pt>
                <c:pt idx="4552">
                  <c:v>43847</c:v>
                </c:pt>
                <c:pt idx="4553">
                  <c:v>43848</c:v>
                </c:pt>
                <c:pt idx="4554">
                  <c:v>43849</c:v>
                </c:pt>
                <c:pt idx="4555">
                  <c:v>43850</c:v>
                </c:pt>
                <c:pt idx="4556">
                  <c:v>43851</c:v>
                </c:pt>
                <c:pt idx="4557">
                  <c:v>43852</c:v>
                </c:pt>
                <c:pt idx="4558">
                  <c:v>43853</c:v>
                </c:pt>
                <c:pt idx="4559">
                  <c:v>43854</c:v>
                </c:pt>
                <c:pt idx="4560">
                  <c:v>43855</c:v>
                </c:pt>
                <c:pt idx="4561">
                  <c:v>43856</c:v>
                </c:pt>
                <c:pt idx="4562">
                  <c:v>43857</c:v>
                </c:pt>
                <c:pt idx="4563">
                  <c:v>43858</c:v>
                </c:pt>
                <c:pt idx="4564">
                  <c:v>43859</c:v>
                </c:pt>
                <c:pt idx="4565">
                  <c:v>43860</c:v>
                </c:pt>
                <c:pt idx="4566">
                  <c:v>43861</c:v>
                </c:pt>
                <c:pt idx="4567">
                  <c:v>43862</c:v>
                </c:pt>
                <c:pt idx="4568">
                  <c:v>43863</c:v>
                </c:pt>
                <c:pt idx="4569">
                  <c:v>43864</c:v>
                </c:pt>
                <c:pt idx="4570">
                  <c:v>43865</c:v>
                </c:pt>
                <c:pt idx="4571">
                  <c:v>43866</c:v>
                </c:pt>
                <c:pt idx="4572">
                  <c:v>43867</c:v>
                </c:pt>
                <c:pt idx="4573">
                  <c:v>43868</c:v>
                </c:pt>
                <c:pt idx="4574">
                  <c:v>43869</c:v>
                </c:pt>
                <c:pt idx="4575">
                  <c:v>43870</c:v>
                </c:pt>
                <c:pt idx="4576">
                  <c:v>43871</c:v>
                </c:pt>
                <c:pt idx="4577">
                  <c:v>43872</c:v>
                </c:pt>
                <c:pt idx="4578">
                  <c:v>43873</c:v>
                </c:pt>
                <c:pt idx="4579">
                  <c:v>43874</c:v>
                </c:pt>
                <c:pt idx="4580">
                  <c:v>43875</c:v>
                </c:pt>
                <c:pt idx="4581">
                  <c:v>43876</c:v>
                </c:pt>
                <c:pt idx="4582">
                  <c:v>43877</c:v>
                </c:pt>
                <c:pt idx="4583">
                  <c:v>43878</c:v>
                </c:pt>
                <c:pt idx="4584">
                  <c:v>43879</c:v>
                </c:pt>
                <c:pt idx="4585">
                  <c:v>43880</c:v>
                </c:pt>
                <c:pt idx="4586">
                  <c:v>43881</c:v>
                </c:pt>
                <c:pt idx="4587">
                  <c:v>43882</c:v>
                </c:pt>
                <c:pt idx="4588">
                  <c:v>43883</c:v>
                </c:pt>
                <c:pt idx="4589">
                  <c:v>43884</c:v>
                </c:pt>
                <c:pt idx="4590">
                  <c:v>43885</c:v>
                </c:pt>
                <c:pt idx="4591">
                  <c:v>43886</c:v>
                </c:pt>
                <c:pt idx="4592">
                  <c:v>43887</c:v>
                </c:pt>
                <c:pt idx="4593">
                  <c:v>43888</c:v>
                </c:pt>
                <c:pt idx="4594">
                  <c:v>43889</c:v>
                </c:pt>
                <c:pt idx="4595">
                  <c:v>43890</c:v>
                </c:pt>
                <c:pt idx="4596">
                  <c:v>43891</c:v>
                </c:pt>
                <c:pt idx="4597">
                  <c:v>43892</c:v>
                </c:pt>
                <c:pt idx="4598">
                  <c:v>43893</c:v>
                </c:pt>
                <c:pt idx="4599">
                  <c:v>43894</c:v>
                </c:pt>
                <c:pt idx="4600">
                  <c:v>43895</c:v>
                </c:pt>
                <c:pt idx="4601">
                  <c:v>43896</c:v>
                </c:pt>
                <c:pt idx="4602">
                  <c:v>43897</c:v>
                </c:pt>
                <c:pt idx="4603">
                  <c:v>43898</c:v>
                </c:pt>
                <c:pt idx="4604">
                  <c:v>43899</c:v>
                </c:pt>
                <c:pt idx="4605">
                  <c:v>43900</c:v>
                </c:pt>
                <c:pt idx="4606">
                  <c:v>43901</c:v>
                </c:pt>
                <c:pt idx="4607">
                  <c:v>43902</c:v>
                </c:pt>
                <c:pt idx="4608">
                  <c:v>43903</c:v>
                </c:pt>
                <c:pt idx="4609">
                  <c:v>43904</c:v>
                </c:pt>
                <c:pt idx="4610">
                  <c:v>43905</c:v>
                </c:pt>
                <c:pt idx="4611">
                  <c:v>43906</c:v>
                </c:pt>
                <c:pt idx="4612">
                  <c:v>43907</c:v>
                </c:pt>
                <c:pt idx="4613">
                  <c:v>43908</c:v>
                </c:pt>
                <c:pt idx="4614">
                  <c:v>43909</c:v>
                </c:pt>
                <c:pt idx="4615">
                  <c:v>43910</c:v>
                </c:pt>
                <c:pt idx="4616">
                  <c:v>43911</c:v>
                </c:pt>
                <c:pt idx="4617">
                  <c:v>43912</c:v>
                </c:pt>
                <c:pt idx="4618">
                  <c:v>43913</c:v>
                </c:pt>
                <c:pt idx="4619">
                  <c:v>43914</c:v>
                </c:pt>
                <c:pt idx="4620">
                  <c:v>43915</c:v>
                </c:pt>
                <c:pt idx="4621">
                  <c:v>43916</c:v>
                </c:pt>
                <c:pt idx="4622">
                  <c:v>43917</c:v>
                </c:pt>
                <c:pt idx="4623">
                  <c:v>43918</c:v>
                </c:pt>
                <c:pt idx="4624">
                  <c:v>43919</c:v>
                </c:pt>
                <c:pt idx="4625">
                  <c:v>43920</c:v>
                </c:pt>
                <c:pt idx="4626">
                  <c:v>43921</c:v>
                </c:pt>
                <c:pt idx="4627">
                  <c:v>43922</c:v>
                </c:pt>
                <c:pt idx="4628">
                  <c:v>43923</c:v>
                </c:pt>
                <c:pt idx="4629">
                  <c:v>43924</c:v>
                </c:pt>
                <c:pt idx="4630">
                  <c:v>43925</c:v>
                </c:pt>
                <c:pt idx="4631">
                  <c:v>43926</c:v>
                </c:pt>
                <c:pt idx="4632">
                  <c:v>43927</c:v>
                </c:pt>
                <c:pt idx="4633">
                  <c:v>43928</c:v>
                </c:pt>
                <c:pt idx="4634">
                  <c:v>43929</c:v>
                </c:pt>
                <c:pt idx="4635">
                  <c:v>43930</c:v>
                </c:pt>
                <c:pt idx="4636">
                  <c:v>43931</c:v>
                </c:pt>
                <c:pt idx="4637">
                  <c:v>43932</c:v>
                </c:pt>
                <c:pt idx="4638">
                  <c:v>43933</c:v>
                </c:pt>
                <c:pt idx="4639">
                  <c:v>43934</c:v>
                </c:pt>
                <c:pt idx="4640">
                  <c:v>43935</c:v>
                </c:pt>
                <c:pt idx="4641">
                  <c:v>43936</c:v>
                </c:pt>
                <c:pt idx="4642">
                  <c:v>43937</c:v>
                </c:pt>
                <c:pt idx="4643">
                  <c:v>43938</c:v>
                </c:pt>
                <c:pt idx="4644">
                  <c:v>43939</c:v>
                </c:pt>
                <c:pt idx="4645">
                  <c:v>43940</c:v>
                </c:pt>
                <c:pt idx="4646">
                  <c:v>43941</c:v>
                </c:pt>
                <c:pt idx="4647">
                  <c:v>43942</c:v>
                </c:pt>
                <c:pt idx="4648">
                  <c:v>43943</c:v>
                </c:pt>
                <c:pt idx="4649">
                  <c:v>43944</c:v>
                </c:pt>
                <c:pt idx="4650">
                  <c:v>43945</c:v>
                </c:pt>
                <c:pt idx="4651">
                  <c:v>43946</c:v>
                </c:pt>
                <c:pt idx="4652">
                  <c:v>43947</c:v>
                </c:pt>
                <c:pt idx="4653">
                  <c:v>43948</c:v>
                </c:pt>
                <c:pt idx="4654">
                  <c:v>43949</c:v>
                </c:pt>
                <c:pt idx="4655">
                  <c:v>43950</c:v>
                </c:pt>
                <c:pt idx="4656">
                  <c:v>43951</c:v>
                </c:pt>
                <c:pt idx="4657">
                  <c:v>43952</c:v>
                </c:pt>
                <c:pt idx="4658">
                  <c:v>43953</c:v>
                </c:pt>
                <c:pt idx="4659">
                  <c:v>43954</c:v>
                </c:pt>
                <c:pt idx="4660">
                  <c:v>43955</c:v>
                </c:pt>
                <c:pt idx="4661">
                  <c:v>43956</c:v>
                </c:pt>
                <c:pt idx="4662">
                  <c:v>43957</c:v>
                </c:pt>
                <c:pt idx="4663">
                  <c:v>43958</c:v>
                </c:pt>
                <c:pt idx="4664">
                  <c:v>43959</c:v>
                </c:pt>
                <c:pt idx="4665">
                  <c:v>43960</c:v>
                </c:pt>
                <c:pt idx="4666">
                  <c:v>43961</c:v>
                </c:pt>
                <c:pt idx="4667">
                  <c:v>43962</c:v>
                </c:pt>
                <c:pt idx="4668">
                  <c:v>43963</c:v>
                </c:pt>
                <c:pt idx="4669">
                  <c:v>43964</c:v>
                </c:pt>
                <c:pt idx="4670">
                  <c:v>43965</c:v>
                </c:pt>
                <c:pt idx="4671">
                  <c:v>43966</c:v>
                </c:pt>
                <c:pt idx="4672">
                  <c:v>43967</c:v>
                </c:pt>
                <c:pt idx="4673">
                  <c:v>43968</c:v>
                </c:pt>
                <c:pt idx="4674">
                  <c:v>43969</c:v>
                </c:pt>
                <c:pt idx="4675">
                  <c:v>43970</c:v>
                </c:pt>
                <c:pt idx="4676">
                  <c:v>43971</c:v>
                </c:pt>
                <c:pt idx="4677">
                  <c:v>43972</c:v>
                </c:pt>
                <c:pt idx="4678">
                  <c:v>43973</c:v>
                </c:pt>
                <c:pt idx="4679">
                  <c:v>43974</c:v>
                </c:pt>
                <c:pt idx="4680">
                  <c:v>43975</c:v>
                </c:pt>
                <c:pt idx="4681">
                  <c:v>43976</c:v>
                </c:pt>
                <c:pt idx="4682">
                  <c:v>43977</c:v>
                </c:pt>
                <c:pt idx="4683">
                  <c:v>43978</c:v>
                </c:pt>
                <c:pt idx="4684">
                  <c:v>43979</c:v>
                </c:pt>
                <c:pt idx="4685">
                  <c:v>43980</c:v>
                </c:pt>
                <c:pt idx="4686">
                  <c:v>43981</c:v>
                </c:pt>
                <c:pt idx="4687">
                  <c:v>43982</c:v>
                </c:pt>
                <c:pt idx="4688">
                  <c:v>43983</c:v>
                </c:pt>
                <c:pt idx="4689">
                  <c:v>43984</c:v>
                </c:pt>
                <c:pt idx="4690">
                  <c:v>43985</c:v>
                </c:pt>
                <c:pt idx="4691">
                  <c:v>43986</c:v>
                </c:pt>
                <c:pt idx="4692">
                  <c:v>43987</c:v>
                </c:pt>
                <c:pt idx="4693">
                  <c:v>43988</c:v>
                </c:pt>
                <c:pt idx="4694">
                  <c:v>43989</c:v>
                </c:pt>
                <c:pt idx="4695">
                  <c:v>43990</c:v>
                </c:pt>
                <c:pt idx="4696">
                  <c:v>43991</c:v>
                </c:pt>
                <c:pt idx="4697">
                  <c:v>43992</c:v>
                </c:pt>
                <c:pt idx="4698">
                  <c:v>43993</c:v>
                </c:pt>
                <c:pt idx="4699">
                  <c:v>43994</c:v>
                </c:pt>
                <c:pt idx="4700">
                  <c:v>43995</c:v>
                </c:pt>
                <c:pt idx="4701">
                  <c:v>43996</c:v>
                </c:pt>
                <c:pt idx="4702">
                  <c:v>43997</c:v>
                </c:pt>
                <c:pt idx="4703">
                  <c:v>43998</c:v>
                </c:pt>
                <c:pt idx="4704">
                  <c:v>43999</c:v>
                </c:pt>
                <c:pt idx="4705">
                  <c:v>44000</c:v>
                </c:pt>
                <c:pt idx="4706">
                  <c:v>44001</c:v>
                </c:pt>
                <c:pt idx="4707">
                  <c:v>44002</c:v>
                </c:pt>
                <c:pt idx="4708">
                  <c:v>44003</c:v>
                </c:pt>
                <c:pt idx="4709">
                  <c:v>44004</c:v>
                </c:pt>
                <c:pt idx="4710">
                  <c:v>44005</c:v>
                </c:pt>
                <c:pt idx="4711">
                  <c:v>44006</c:v>
                </c:pt>
                <c:pt idx="4712">
                  <c:v>44007</c:v>
                </c:pt>
                <c:pt idx="4713">
                  <c:v>44008</c:v>
                </c:pt>
                <c:pt idx="4714">
                  <c:v>44009</c:v>
                </c:pt>
                <c:pt idx="4715">
                  <c:v>44010</c:v>
                </c:pt>
                <c:pt idx="4716">
                  <c:v>44011</c:v>
                </c:pt>
                <c:pt idx="4717">
                  <c:v>44012</c:v>
                </c:pt>
                <c:pt idx="4718">
                  <c:v>44013</c:v>
                </c:pt>
                <c:pt idx="4719">
                  <c:v>44014</c:v>
                </c:pt>
                <c:pt idx="4720">
                  <c:v>44015</c:v>
                </c:pt>
                <c:pt idx="4721">
                  <c:v>44016</c:v>
                </c:pt>
                <c:pt idx="4722">
                  <c:v>44017</c:v>
                </c:pt>
                <c:pt idx="4723">
                  <c:v>44018</c:v>
                </c:pt>
                <c:pt idx="4724">
                  <c:v>44019</c:v>
                </c:pt>
                <c:pt idx="4725">
                  <c:v>44020</c:v>
                </c:pt>
                <c:pt idx="4726">
                  <c:v>44021</c:v>
                </c:pt>
                <c:pt idx="4727">
                  <c:v>44022</c:v>
                </c:pt>
                <c:pt idx="4728">
                  <c:v>44023</c:v>
                </c:pt>
                <c:pt idx="4729">
                  <c:v>44024</c:v>
                </c:pt>
                <c:pt idx="4730">
                  <c:v>44025</c:v>
                </c:pt>
                <c:pt idx="4731">
                  <c:v>44026</c:v>
                </c:pt>
                <c:pt idx="4732">
                  <c:v>44027</c:v>
                </c:pt>
                <c:pt idx="4733">
                  <c:v>44028</c:v>
                </c:pt>
                <c:pt idx="4734">
                  <c:v>44029</c:v>
                </c:pt>
                <c:pt idx="4735">
                  <c:v>44030</c:v>
                </c:pt>
                <c:pt idx="4736">
                  <c:v>44031</c:v>
                </c:pt>
                <c:pt idx="4737">
                  <c:v>44032</c:v>
                </c:pt>
                <c:pt idx="4738">
                  <c:v>44033</c:v>
                </c:pt>
                <c:pt idx="4739">
                  <c:v>44034</c:v>
                </c:pt>
                <c:pt idx="4740">
                  <c:v>44035</c:v>
                </c:pt>
                <c:pt idx="4741">
                  <c:v>44036</c:v>
                </c:pt>
                <c:pt idx="4742">
                  <c:v>44037</c:v>
                </c:pt>
                <c:pt idx="4743">
                  <c:v>44038</c:v>
                </c:pt>
                <c:pt idx="4744">
                  <c:v>44039</c:v>
                </c:pt>
                <c:pt idx="4745">
                  <c:v>44040</c:v>
                </c:pt>
                <c:pt idx="4746">
                  <c:v>44041</c:v>
                </c:pt>
                <c:pt idx="4747">
                  <c:v>44042</c:v>
                </c:pt>
                <c:pt idx="4748">
                  <c:v>44043</c:v>
                </c:pt>
                <c:pt idx="4749">
                  <c:v>44044</c:v>
                </c:pt>
                <c:pt idx="4750">
                  <c:v>44045</c:v>
                </c:pt>
                <c:pt idx="4751">
                  <c:v>44046</c:v>
                </c:pt>
                <c:pt idx="4752">
                  <c:v>44047</c:v>
                </c:pt>
                <c:pt idx="4753">
                  <c:v>44048</c:v>
                </c:pt>
                <c:pt idx="4754">
                  <c:v>44049</c:v>
                </c:pt>
                <c:pt idx="4755">
                  <c:v>44050</c:v>
                </c:pt>
                <c:pt idx="4756">
                  <c:v>44051</c:v>
                </c:pt>
                <c:pt idx="4757">
                  <c:v>44052</c:v>
                </c:pt>
                <c:pt idx="4758">
                  <c:v>44053</c:v>
                </c:pt>
                <c:pt idx="4759">
                  <c:v>44054</c:v>
                </c:pt>
                <c:pt idx="4760">
                  <c:v>44055</c:v>
                </c:pt>
                <c:pt idx="4761">
                  <c:v>44056</c:v>
                </c:pt>
                <c:pt idx="4762">
                  <c:v>44057</c:v>
                </c:pt>
                <c:pt idx="4763">
                  <c:v>44058</c:v>
                </c:pt>
                <c:pt idx="4764">
                  <c:v>44059</c:v>
                </c:pt>
                <c:pt idx="4765">
                  <c:v>44060</c:v>
                </c:pt>
                <c:pt idx="4766">
                  <c:v>44061</c:v>
                </c:pt>
                <c:pt idx="4767">
                  <c:v>44062</c:v>
                </c:pt>
                <c:pt idx="4768">
                  <c:v>44063</c:v>
                </c:pt>
                <c:pt idx="4769">
                  <c:v>44064</c:v>
                </c:pt>
                <c:pt idx="4770">
                  <c:v>44065</c:v>
                </c:pt>
                <c:pt idx="4771">
                  <c:v>44066</c:v>
                </c:pt>
                <c:pt idx="4772">
                  <c:v>44067</c:v>
                </c:pt>
                <c:pt idx="4773">
                  <c:v>44068</c:v>
                </c:pt>
                <c:pt idx="4774">
                  <c:v>44069</c:v>
                </c:pt>
                <c:pt idx="4775">
                  <c:v>44070</c:v>
                </c:pt>
                <c:pt idx="4776">
                  <c:v>44071</c:v>
                </c:pt>
                <c:pt idx="4777">
                  <c:v>44072</c:v>
                </c:pt>
                <c:pt idx="4778">
                  <c:v>44073</c:v>
                </c:pt>
                <c:pt idx="4779">
                  <c:v>44074</c:v>
                </c:pt>
                <c:pt idx="4780">
                  <c:v>44075</c:v>
                </c:pt>
                <c:pt idx="4781">
                  <c:v>44076</c:v>
                </c:pt>
                <c:pt idx="4782">
                  <c:v>44077</c:v>
                </c:pt>
                <c:pt idx="4783">
                  <c:v>44078</c:v>
                </c:pt>
                <c:pt idx="4784">
                  <c:v>44079</c:v>
                </c:pt>
                <c:pt idx="4785">
                  <c:v>44080</c:v>
                </c:pt>
                <c:pt idx="4786">
                  <c:v>44081</c:v>
                </c:pt>
                <c:pt idx="4787">
                  <c:v>44082</c:v>
                </c:pt>
                <c:pt idx="4788">
                  <c:v>44083</c:v>
                </c:pt>
                <c:pt idx="4789">
                  <c:v>44084</c:v>
                </c:pt>
                <c:pt idx="4790">
                  <c:v>44085</c:v>
                </c:pt>
                <c:pt idx="4791">
                  <c:v>44086</c:v>
                </c:pt>
                <c:pt idx="4792">
                  <c:v>44087</c:v>
                </c:pt>
                <c:pt idx="4793">
                  <c:v>44088</c:v>
                </c:pt>
                <c:pt idx="4794">
                  <c:v>44089</c:v>
                </c:pt>
                <c:pt idx="4795">
                  <c:v>44090</c:v>
                </c:pt>
                <c:pt idx="4796">
                  <c:v>44091</c:v>
                </c:pt>
                <c:pt idx="4797">
                  <c:v>44092</c:v>
                </c:pt>
                <c:pt idx="4798">
                  <c:v>44093</c:v>
                </c:pt>
                <c:pt idx="4799">
                  <c:v>44094</c:v>
                </c:pt>
                <c:pt idx="4800">
                  <c:v>44095</c:v>
                </c:pt>
                <c:pt idx="4801">
                  <c:v>44096</c:v>
                </c:pt>
                <c:pt idx="4802">
                  <c:v>44097</c:v>
                </c:pt>
                <c:pt idx="4803">
                  <c:v>44098</c:v>
                </c:pt>
                <c:pt idx="4804">
                  <c:v>44099</c:v>
                </c:pt>
                <c:pt idx="4805">
                  <c:v>44100</c:v>
                </c:pt>
                <c:pt idx="4806">
                  <c:v>44101</c:v>
                </c:pt>
                <c:pt idx="4807">
                  <c:v>44102</c:v>
                </c:pt>
                <c:pt idx="4808">
                  <c:v>44103</c:v>
                </c:pt>
                <c:pt idx="4809">
                  <c:v>44104</c:v>
                </c:pt>
                <c:pt idx="4810">
                  <c:v>44105</c:v>
                </c:pt>
                <c:pt idx="4811">
                  <c:v>44106</c:v>
                </c:pt>
                <c:pt idx="4812">
                  <c:v>44107</c:v>
                </c:pt>
                <c:pt idx="4813">
                  <c:v>44108</c:v>
                </c:pt>
                <c:pt idx="4814">
                  <c:v>44109</c:v>
                </c:pt>
                <c:pt idx="4815">
                  <c:v>44110</c:v>
                </c:pt>
                <c:pt idx="4816">
                  <c:v>44111</c:v>
                </c:pt>
                <c:pt idx="4817">
                  <c:v>44112</c:v>
                </c:pt>
                <c:pt idx="4818">
                  <c:v>44113</c:v>
                </c:pt>
                <c:pt idx="4819">
                  <c:v>44114</c:v>
                </c:pt>
                <c:pt idx="4820">
                  <c:v>44115</c:v>
                </c:pt>
                <c:pt idx="4821">
                  <c:v>44116</c:v>
                </c:pt>
                <c:pt idx="4822">
                  <c:v>44117</c:v>
                </c:pt>
                <c:pt idx="4823">
                  <c:v>44118</c:v>
                </c:pt>
                <c:pt idx="4824">
                  <c:v>44119</c:v>
                </c:pt>
                <c:pt idx="4825">
                  <c:v>44120</c:v>
                </c:pt>
                <c:pt idx="4826">
                  <c:v>44121</c:v>
                </c:pt>
                <c:pt idx="4827">
                  <c:v>44122</c:v>
                </c:pt>
                <c:pt idx="4828">
                  <c:v>44123</c:v>
                </c:pt>
                <c:pt idx="4829">
                  <c:v>44124</c:v>
                </c:pt>
                <c:pt idx="4830">
                  <c:v>44125</c:v>
                </c:pt>
                <c:pt idx="4831">
                  <c:v>44126</c:v>
                </c:pt>
                <c:pt idx="4832">
                  <c:v>44127</c:v>
                </c:pt>
                <c:pt idx="4833">
                  <c:v>44128</c:v>
                </c:pt>
                <c:pt idx="4834">
                  <c:v>44129</c:v>
                </c:pt>
                <c:pt idx="4835">
                  <c:v>44130</c:v>
                </c:pt>
                <c:pt idx="4836">
                  <c:v>44131</c:v>
                </c:pt>
                <c:pt idx="4837">
                  <c:v>44132</c:v>
                </c:pt>
                <c:pt idx="4838">
                  <c:v>44133</c:v>
                </c:pt>
                <c:pt idx="4839">
                  <c:v>44134</c:v>
                </c:pt>
                <c:pt idx="4840">
                  <c:v>44135</c:v>
                </c:pt>
                <c:pt idx="4841">
                  <c:v>44136</c:v>
                </c:pt>
                <c:pt idx="4842">
                  <c:v>44137</c:v>
                </c:pt>
                <c:pt idx="4843">
                  <c:v>44138</c:v>
                </c:pt>
                <c:pt idx="4844">
                  <c:v>44139</c:v>
                </c:pt>
                <c:pt idx="4845">
                  <c:v>44140</c:v>
                </c:pt>
                <c:pt idx="4846">
                  <c:v>44141</c:v>
                </c:pt>
                <c:pt idx="4847">
                  <c:v>44142</c:v>
                </c:pt>
                <c:pt idx="4848">
                  <c:v>44143</c:v>
                </c:pt>
                <c:pt idx="4849">
                  <c:v>44144</c:v>
                </c:pt>
                <c:pt idx="4850">
                  <c:v>44145</c:v>
                </c:pt>
                <c:pt idx="4851">
                  <c:v>44146</c:v>
                </c:pt>
                <c:pt idx="4852">
                  <c:v>44147</c:v>
                </c:pt>
                <c:pt idx="4853">
                  <c:v>44148</c:v>
                </c:pt>
                <c:pt idx="4854">
                  <c:v>44149</c:v>
                </c:pt>
                <c:pt idx="4855">
                  <c:v>44150</c:v>
                </c:pt>
                <c:pt idx="4856">
                  <c:v>44151</c:v>
                </c:pt>
                <c:pt idx="4857">
                  <c:v>44152</c:v>
                </c:pt>
                <c:pt idx="4858">
                  <c:v>44153</c:v>
                </c:pt>
                <c:pt idx="4859">
                  <c:v>44154</c:v>
                </c:pt>
                <c:pt idx="4860">
                  <c:v>44155</c:v>
                </c:pt>
                <c:pt idx="4861">
                  <c:v>44156</c:v>
                </c:pt>
                <c:pt idx="4862">
                  <c:v>44157</c:v>
                </c:pt>
                <c:pt idx="4863">
                  <c:v>44158</c:v>
                </c:pt>
                <c:pt idx="4864">
                  <c:v>44159</c:v>
                </c:pt>
                <c:pt idx="4865">
                  <c:v>44160</c:v>
                </c:pt>
                <c:pt idx="4866">
                  <c:v>44161</c:v>
                </c:pt>
                <c:pt idx="4867">
                  <c:v>44162</c:v>
                </c:pt>
                <c:pt idx="4868">
                  <c:v>44163</c:v>
                </c:pt>
                <c:pt idx="4869">
                  <c:v>44164</c:v>
                </c:pt>
                <c:pt idx="4870">
                  <c:v>44165</c:v>
                </c:pt>
                <c:pt idx="4871">
                  <c:v>44166</c:v>
                </c:pt>
                <c:pt idx="4872">
                  <c:v>44167</c:v>
                </c:pt>
                <c:pt idx="4873">
                  <c:v>44168</c:v>
                </c:pt>
                <c:pt idx="4874">
                  <c:v>44169</c:v>
                </c:pt>
                <c:pt idx="4875">
                  <c:v>44170</c:v>
                </c:pt>
                <c:pt idx="4876">
                  <c:v>44171</c:v>
                </c:pt>
                <c:pt idx="4877">
                  <c:v>44172</c:v>
                </c:pt>
                <c:pt idx="4878">
                  <c:v>44173</c:v>
                </c:pt>
                <c:pt idx="4879">
                  <c:v>44174</c:v>
                </c:pt>
                <c:pt idx="4880">
                  <c:v>44175</c:v>
                </c:pt>
                <c:pt idx="4881">
                  <c:v>44176</c:v>
                </c:pt>
                <c:pt idx="4882">
                  <c:v>44177</c:v>
                </c:pt>
                <c:pt idx="4883">
                  <c:v>44178</c:v>
                </c:pt>
                <c:pt idx="4884">
                  <c:v>44179</c:v>
                </c:pt>
                <c:pt idx="4885">
                  <c:v>44180</c:v>
                </c:pt>
                <c:pt idx="4886">
                  <c:v>44181</c:v>
                </c:pt>
                <c:pt idx="4887">
                  <c:v>44182</c:v>
                </c:pt>
                <c:pt idx="4888">
                  <c:v>44183</c:v>
                </c:pt>
                <c:pt idx="4889">
                  <c:v>44184</c:v>
                </c:pt>
                <c:pt idx="4890">
                  <c:v>44185</c:v>
                </c:pt>
                <c:pt idx="4891">
                  <c:v>44186</c:v>
                </c:pt>
                <c:pt idx="4892">
                  <c:v>44187</c:v>
                </c:pt>
                <c:pt idx="4893">
                  <c:v>44188</c:v>
                </c:pt>
                <c:pt idx="4894">
                  <c:v>44189</c:v>
                </c:pt>
                <c:pt idx="4895">
                  <c:v>44190</c:v>
                </c:pt>
                <c:pt idx="4896">
                  <c:v>44191</c:v>
                </c:pt>
                <c:pt idx="4897">
                  <c:v>44192</c:v>
                </c:pt>
                <c:pt idx="4898">
                  <c:v>44193</c:v>
                </c:pt>
                <c:pt idx="4899">
                  <c:v>44194</c:v>
                </c:pt>
                <c:pt idx="4900">
                  <c:v>44195</c:v>
                </c:pt>
                <c:pt idx="4901">
                  <c:v>44196</c:v>
                </c:pt>
                <c:pt idx="4902">
                  <c:v>44197</c:v>
                </c:pt>
                <c:pt idx="4903">
                  <c:v>44198</c:v>
                </c:pt>
                <c:pt idx="4904">
                  <c:v>44199</c:v>
                </c:pt>
                <c:pt idx="4905">
                  <c:v>44200</c:v>
                </c:pt>
                <c:pt idx="4906">
                  <c:v>44201</c:v>
                </c:pt>
                <c:pt idx="4907">
                  <c:v>44202</c:v>
                </c:pt>
                <c:pt idx="4908">
                  <c:v>44203</c:v>
                </c:pt>
                <c:pt idx="4909">
                  <c:v>44204</c:v>
                </c:pt>
                <c:pt idx="4910">
                  <c:v>44205</c:v>
                </c:pt>
                <c:pt idx="4911">
                  <c:v>44206</c:v>
                </c:pt>
                <c:pt idx="4912">
                  <c:v>44207</c:v>
                </c:pt>
                <c:pt idx="4913">
                  <c:v>44208</c:v>
                </c:pt>
                <c:pt idx="4914">
                  <c:v>44209</c:v>
                </c:pt>
                <c:pt idx="4915">
                  <c:v>44210</c:v>
                </c:pt>
                <c:pt idx="4916">
                  <c:v>44211</c:v>
                </c:pt>
                <c:pt idx="4917">
                  <c:v>44212</c:v>
                </c:pt>
                <c:pt idx="4918">
                  <c:v>44213</c:v>
                </c:pt>
                <c:pt idx="4919">
                  <c:v>44214</c:v>
                </c:pt>
                <c:pt idx="4920">
                  <c:v>44215</c:v>
                </c:pt>
                <c:pt idx="4921">
                  <c:v>44216</c:v>
                </c:pt>
                <c:pt idx="4922">
                  <c:v>44217</c:v>
                </c:pt>
                <c:pt idx="4923">
                  <c:v>44218</c:v>
                </c:pt>
                <c:pt idx="4924">
                  <c:v>44219</c:v>
                </c:pt>
                <c:pt idx="4925">
                  <c:v>44220</c:v>
                </c:pt>
                <c:pt idx="4926">
                  <c:v>44221</c:v>
                </c:pt>
                <c:pt idx="4927">
                  <c:v>44222</c:v>
                </c:pt>
                <c:pt idx="4928">
                  <c:v>44223</c:v>
                </c:pt>
                <c:pt idx="4929">
                  <c:v>44224</c:v>
                </c:pt>
                <c:pt idx="4930">
                  <c:v>44225</c:v>
                </c:pt>
                <c:pt idx="4931">
                  <c:v>44226</c:v>
                </c:pt>
                <c:pt idx="4932">
                  <c:v>44227</c:v>
                </c:pt>
                <c:pt idx="4933">
                  <c:v>44228</c:v>
                </c:pt>
                <c:pt idx="4934">
                  <c:v>44229</c:v>
                </c:pt>
                <c:pt idx="4935">
                  <c:v>44230</c:v>
                </c:pt>
                <c:pt idx="4936">
                  <c:v>44231</c:v>
                </c:pt>
                <c:pt idx="4937">
                  <c:v>44232</c:v>
                </c:pt>
                <c:pt idx="4938">
                  <c:v>44233</c:v>
                </c:pt>
                <c:pt idx="4939">
                  <c:v>44234</c:v>
                </c:pt>
                <c:pt idx="4940">
                  <c:v>44235</c:v>
                </c:pt>
                <c:pt idx="4941">
                  <c:v>44236</c:v>
                </c:pt>
                <c:pt idx="4942">
                  <c:v>44237</c:v>
                </c:pt>
                <c:pt idx="4943">
                  <c:v>44238</c:v>
                </c:pt>
                <c:pt idx="4944">
                  <c:v>44239</c:v>
                </c:pt>
                <c:pt idx="4945">
                  <c:v>44240</c:v>
                </c:pt>
                <c:pt idx="4946">
                  <c:v>44241</c:v>
                </c:pt>
                <c:pt idx="4947">
                  <c:v>44242</c:v>
                </c:pt>
                <c:pt idx="4948">
                  <c:v>44243</c:v>
                </c:pt>
                <c:pt idx="4949">
                  <c:v>44244</c:v>
                </c:pt>
                <c:pt idx="4950">
                  <c:v>44245</c:v>
                </c:pt>
                <c:pt idx="4951">
                  <c:v>44246</c:v>
                </c:pt>
                <c:pt idx="4952">
                  <c:v>44247</c:v>
                </c:pt>
                <c:pt idx="4953">
                  <c:v>44248</c:v>
                </c:pt>
                <c:pt idx="4954">
                  <c:v>44249</c:v>
                </c:pt>
                <c:pt idx="4955">
                  <c:v>44250</c:v>
                </c:pt>
                <c:pt idx="4956">
                  <c:v>44251</c:v>
                </c:pt>
                <c:pt idx="4957">
                  <c:v>44252</c:v>
                </c:pt>
                <c:pt idx="4958">
                  <c:v>44253</c:v>
                </c:pt>
                <c:pt idx="4959">
                  <c:v>44254</c:v>
                </c:pt>
                <c:pt idx="4960">
                  <c:v>44255</c:v>
                </c:pt>
                <c:pt idx="4961">
                  <c:v>44256</c:v>
                </c:pt>
                <c:pt idx="4962">
                  <c:v>44257</c:v>
                </c:pt>
                <c:pt idx="4963">
                  <c:v>44258</c:v>
                </c:pt>
                <c:pt idx="4964">
                  <c:v>44259</c:v>
                </c:pt>
                <c:pt idx="4965">
                  <c:v>44260</c:v>
                </c:pt>
                <c:pt idx="4966">
                  <c:v>44261</c:v>
                </c:pt>
                <c:pt idx="4967">
                  <c:v>44262</c:v>
                </c:pt>
                <c:pt idx="4968">
                  <c:v>44263</c:v>
                </c:pt>
                <c:pt idx="4969">
                  <c:v>44264</c:v>
                </c:pt>
                <c:pt idx="4970">
                  <c:v>44265</c:v>
                </c:pt>
                <c:pt idx="4971">
                  <c:v>44266</c:v>
                </c:pt>
                <c:pt idx="4972">
                  <c:v>44267</c:v>
                </c:pt>
                <c:pt idx="4973">
                  <c:v>44268</c:v>
                </c:pt>
                <c:pt idx="4974">
                  <c:v>44269</c:v>
                </c:pt>
                <c:pt idx="4975">
                  <c:v>44270</c:v>
                </c:pt>
                <c:pt idx="4976">
                  <c:v>44271</c:v>
                </c:pt>
                <c:pt idx="4977">
                  <c:v>44272</c:v>
                </c:pt>
                <c:pt idx="4978">
                  <c:v>44273</c:v>
                </c:pt>
                <c:pt idx="4979">
                  <c:v>44274</c:v>
                </c:pt>
                <c:pt idx="4980">
                  <c:v>44275</c:v>
                </c:pt>
                <c:pt idx="4981">
                  <c:v>44276</c:v>
                </c:pt>
                <c:pt idx="4982">
                  <c:v>44277</c:v>
                </c:pt>
                <c:pt idx="4983">
                  <c:v>44278</c:v>
                </c:pt>
                <c:pt idx="4984">
                  <c:v>44279</c:v>
                </c:pt>
                <c:pt idx="4985">
                  <c:v>44280</c:v>
                </c:pt>
                <c:pt idx="4986">
                  <c:v>44281</c:v>
                </c:pt>
                <c:pt idx="4987">
                  <c:v>44282</c:v>
                </c:pt>
                <c:pt idx="4988">
                  <c:v>44283</c:v>
                </c:pt>
                <c:pt idx="4989">
                  <c:v>44284</c:v>
                </c:pt>
                <c:pt idx="4990">
                  <c:v>44285</c:v>
                </c:pt>
                <c:pt idx="4991">
                  <c:v>44286</c:v>
                </c:pt>
                <c:pt idx="4992">
                  <c:v>44287</c:v>
                </c:pt>
                <c:pt idx="4993">
                  <c:v>44288</c:v>
                </c:pt>
                <c:pt idx="4994">
                  <c:v>44289</c:v>
                </c:pt>
                <c:pt idx="4995">
                  <c:v>44290</c:v>
                </c:pt>
                <c:pt idx="4996">
                  <c:v>44291</c:v>
                </c:pt>
                <c:pt idx="4997">
                  <c:v>44292</c:v>
                </c:pt>
                <c:pt idx="4998">
                  <c:v>44293</c:v>
                </c:pt>
                <c:pt idx="4999">
                  <c:v>44294</c:v>
                </c:pt>
                <c:pt idx="5000">
                  <c:v>44295</c:v>
                </c:pt>
                <c:pt idx="5001">
                  <c:v>44296</c:v>
                </c:pt>
                <c:pt idx="5002">
                  <c:v>44297</c:v>
                </c:pt>
                <c:pt idx="5003">
                  <c:v>44298</c:v>
                </c:pt>
                <c:pt idx="5004">
                  <c:v>44299</c:v>
                </c:pt>
                <c:pt idx="5005">
                  <c:v>44300</c:v>
                </c:pt>
                <c:pt idx="5006">
                  <c:v>44301</c:v>
                </c:pt>
                <c:pt idx="5007">
                  <c:v>44302</c:v>
                </c:pt>
                <c:pt idx="5008">
                  <c:v>44303</c:v>
                </c:pt>
                <c:pt idx="5009">
                  <c:v>44304</c:v>
                </c:pt>
                <c:pt idx="5010">
                  <c:v>44305</c:v>
                </c:pt>
                <c:pt idx="5011">
                  <c:v>44306</c:v>
                </c:pt>
                <c:pt idx="5012">
                  <c:v>44307</c:v>
                </c:pt>
                <c:pt idx="5013">
                  <c:v>44308</c:v>
                </c:pt>
                <c:pt idx="5014">
                  <c:v>44309</c:v>
                </c:pt>
                <c:pt idx="5015">
                  <c:v>44310</c:v>
                </c:pt>
                <c:pt idx="5016">
                  <c:v>44311</c:v>
                </c:pt>
                <c:pt idx="5017">
                  <c:v>44312</c:v>
                </c:pt>
                <c:pt idx="5018">
                  <c:v>44313</c:v>
                </c:pt>
                <c:pt idx="5019">
                  <c:v>44314</c:v>
                </c:pt>
                <c:pt idx="5020">
                  <c:v>44315</c:v>
                </c:pt>
                <c:pt idx="5021">
                  <c:v>44316</c:v>
                </c:pt>
                <c:pt idx="5022">
                  <c:v>44317</c:v>
                </c:pt>
                <c:pt idx="5023">
                  <c:v>44318</c:v>
                </c:pt>
                <c:pt idx="5024">
                  <c:v>44319</c:v>
                </c:pt>
                <c:pt idx="5025">
                  <c:v>44320</c:v>
                </c:pt>
                <c:pt idx="5026">
                  <c:v>44321</c:v>
                </c:pt>
                <c:pt idx="5027">
                  <c:v>44322</c:v>
                </c:pt>
                <c:pt idx="5028">
                  <c:v>44323</c:v>
                </c:pt>
                <c:pt idx="5029">
                  <c:v>44324</c:v>
                </c:pt>
                <c:pt idx="5030">
                  <c:v>44325</c:v>
                </c:pt>
                <c:pt idx="5031">
                  <c:v>44326</c:v>
                </c:pt>
                <c:pt idx="5032">
                  <c:v>44327</c:v>
                </c:pt>
                <c:pt idx="5033">
                  <c:v>44328</c:v>
                </c:pt>
                <c:pt idx="5034">
                  <c:v>44329</c:v>
                </c:pt>
                <c:pt idx="5035">
                  <c:v>44330</c:v>
                </c:pt>
                <c:pt idx="5036">
                  <c:v>44331</c:v>
                </c:pt>
                <c:pt idx="5037">
                  <c:v>44332</c:v>
                </c:pt>
                <c:pt idx="5038">
                  <c:v>44333</c:v>
                </c:pt>
                <c:pt idx="5039">
                  <c:v>44334</c:v>
                </c:pt>
                <c:pt idx="5040">
                  <c:v>44335</c:v>
                </c:pt>
                <c:pt idx="5041">
                  <c:v>44336</c:v>
                </c:pt>
                <c:pt idx="5042">
                  <c:v>44337</c:v>
                </c:pt>
                <c:pt idx="5043">
                  <c:v>44338</c:v>
                </c:pt>
                <c:pt idx="5044">
                  <c:v>44339</c:v>
                </c:pt>
                <c:pt idx="5045">
                  <c:v>44340</c:v>
                </c:pt>
                <c:pt idx="5046">
                  <c:v>44341</c:v>
                </c:pt>
                <c:pt idx="5047">
                  <c:v>44342</c:v>
                </c:pt>
                <c:pt idx="5048">
                  <c:v>44343</c:v>
                </c:pt>
                <c:pt idx="5049">
                  <c:v>44344</c:v>
                </c:pt>
                <c:pt idx="5050">
                  <c:v>44345</c:v>
                </c:pt>
                <c:pt idx="5051">
                  <c:v>44346</c:v>
                </c:pt>
                <c:pt idx="5052">
                  <c:v>44347</c:v>
                </c:pt>
                <c:pt idx="5053">
                  <c:v>44348</c:v>
                </c:pt>
                <c:pt idx="5054">
                  <c:v>44349</c:v>
                </c:pt>
                <c:pt idx="5055">
                  <c:v>44350</c:v>
                </c:pt>
                <c:pt idx="5056">
                  <c:v>44351</c:v>
                </c:pt>
                <c:pt idx="5057">
                  <c:v>44352</c:v>
                </c:pt>
                <c:pt idx="5058">
                  <c:v>44353</c:v>
                </c:pt>
                <c:pt idx="5059">
                  <c:v>44354</c:v>
                </c:pt>
                <c:pt idx="5060">
                  <c:v>44355</c:v>
                </c:pt>
                <c:pt idx="5061">
                  <c:v>44356</c:v>
                </c:pt>
                <c:pt idx="5062">
                  <c:v>44357</c:v>
                </c:pt>
                <c:pt idx="5063">
                  <c:v>44358</c:v>
                </c:pt>
                <c:pt idx="5064">
                  <c:v>44359</c:v>
                </c:pt>
                <c:pt idx="5065">
                  <c:v>44360</c:v>
                </c:pt>
                <c:pt idx="5066">
                  <c:v>44361</c:v>
                </c:pt>
                <c:pt idx="5067">
                  <c:v>44362</c:v>
                </c:pt>
                <c:pt idx="5068">
                  <c:v>44363</c:v>
                </c:pt>
                <c:pt idx="5069">
                  <c:v>44364</c:v>
                </c:pt>
                <c:pt idx="5070">
                  <c:v>44365</c:v>
                </c:pt>
                <c:pt idx="5071">
                  <c:v>44366</c:v>
                </c:pt>
                <c:pt idx="5072">
                  <c:v>44367</c:v>
                </c:pt>
                <c:pt idx="5073">
                  <c:v>44368</c:v>
                </c:pt>
                <c:pt idx="5074">
                  <c:v>44369</c:v>
                </c:pt>
                <c:pt idx="5075">
                  <c:v>44370</c:v>
                </c:pt>
                <c:pt idx="5076">
                  <c:v>44371</c:v>
                </c:pt>
                <c:pt idx="5077">
                  <c:v>44372</c:v>
                </c:pt>
                <c:pt idx="5078">
                  <c:v>44373</c:v>
                </c:pt>
                <c:pt idx="5079">
                  <c:v>44374</c:v>
                </c:pt>
                <c:pt idx="5080">
                  <c:v>44375</c:v>
                </c:pt>
                <c:pt idx="5081">
                  <c:v>44376</c:v>
                </c:pt>
                <c:pt idx="5082">
                  <c:v>44377</c:v>
                </c:pt>
                <c:pt idx="5083">
                  <c:v>44378</c:v>
                </c:pt>
                <c:pt idx="5084">
                  <c:v>44379</c:v>
                </c:pt>
                <c:pt idx="5085">
                  <c:v>44380</c:v>
                </c:pt>
                <c:pt idx="5086">
                  <c:v>44381</c:v>
                </c:pt>
                <c:pt idx="5087">
                  <c:v>44382</c:v>
                </c:pt>
                <c:pt idx="5088">
                  <c:v>44383</c:v>
                </c:pt>
                <c:pt idx="5089">
                  <c:v>44384</c:v>
                </c:pt>
                <c:pt idx="5090">
                  <c:v>44385</c:v>
                </c:pt>
                <c:pt idx="5091">
                  <c:v>44386</c:v>
                </c:pt>
                <c:pt idx="5092">
                  <c:v>44387</c:v>
                </c:pt>
                <c:pt idx="5093">
                  <c:v>44388</c:v>
                </c:pt>
                <c:pt idx="5094">
                  <c:v>44389</c:v>
                </c:pt>
                <c:pt idx="5095">
                  <c:v>44390</c:v>
                </c:pt>
                <c:pt idx="5096">
                  <c:v>44391</c:v>
                </c:pt>
                <c:pt idx="5097">
                  <c:v>44392</c:v>
                </c:pt>
                <c:pt idx="5098">
                  <c:v>44393</c:v>
                </c:pt>
                <c:pt idx="5099">
                  <c:v>44394</c:v>
                </c:pt>
                <c:pt idx="5100">
                  <c:v>44395</c:v>
                </c:pt>
                <c:pt idx="5101">
                  <c:v>44396</c:v>
                </c:pt>
                <c:pt idx="5102">
                  <c:v>44397</c:v>
                </c:pt>
                <c:pt idx="5103">
                  <c:v>44398</c:v>
                </c:pt>
                <c:pt idx="5104">
                  <c:v>44399</c:v>
                </c:pt>
                <c:pt idx="5105">
                  <c:v>44400</c:v>
                </c:pt>
                <c:pt idx="5106">
                  <c:v>44401</c:v>
                </c:pt>
                <c:pt idx="5107">
                  <c:v>44402</c:v>
                </c:pt>
                <c:pt idx="5108">
                  <c:v>44403</c:v>
                </c:pt>
                <c:pt idx="5109">
                  <c:v>44404</c:v>
                </c:pt>
                <c:pt idx="5110">
                  <c:v>44405</c:v>
                </c:pt>
                <c:pt idx="5111">
                  <c:v>44406</c:v>
                </c:pt>
                <c:pt idx="5112">
                  <c:v>44407</c:v>
                </c:pt>
                <c:pt idx="5113">
                  <c:v>44408</c:v>
                </c:pt>
                <c:pt idx="5114">
                  <c:v>44409</c:v>
                </c:pt>
                <c:pt idx="5115">
                  <c:v>44410</c:v>
                </c:pt>
                <c:pt idx="5116">
                  <c:v>44411</c:v>
                </c:pt>
                <c:pt idx="5117">
                  <c:v>44412</c:v>
                </c:pt>
                <c:pt idx="5118">
                  <c:v>44413</c:v>
                </c:pt>
                <c:pt idx="5119">
                  <c:v>44414</c:v>
                </c:pt>
                <c:pt idx="5120">
                  <c:v>44415</c:v>
                </c:pt>
                <c:pt idx="5121">
                  <c:v>44416</c:v>
                </c:pt>
                <c:pt idx="5122">
                  <c:v>44417</c:v>
                </c:pt>
                <c:pt idx="5123">
                  <c:v>44418</c:v>
                </c:pt>
                <c:pt idx="5124">
                  <c:v>44419</c:v>
                </c:pt>
                <c:pt idx="5125">
                  <c:v>44420</c:v>
                </c:pt>
                <c:pt idx="5126">
                  <c:v>44421</c:v>
                </c:pt>
                <c:pt idx="5127">
                  <c:v>44422</c:v>
                </c:pt>
                <c:pt idx="5128">
                  <c:v>44423</c:v>
                </c:pt>
                <c:pt idx="5129">
                  <c:v>44424</c:v>
                </c:pt>
                <c:pt idx="5130">
                  <c:v>44425</c:v>
                </c:pt>
                <c:pt idx="5131">
                  <c:v>44426</c:v>
                </c:pt>
                <c:pt idx="5132">
                  <c:v>44427</c:v>
                </c:pt>
                <c:pt idx="5133">
                  <c:v>44428</c:v>
                </c:pt>
                <c:pt idx="5134">
                  <c:v>44429</c:v>
                </c:pt>
                <c:pt idx="5135">
                  <c:v>44430</c:v>
                </c:pt>
                <c:pt idx="5136">
                  <c:v>44431</c:v>
                </c:pt>
                <c:pt idx="5137">
                  <c:v>44432</c:v>
                </c:pt>
                <c:pt idx="5138">
                  <c:v>44433</c:v>
                </c:pt>
                <c:pt idx="5139">
                  <c:v>44434</c:v>
                </c:pt>
                <c:pt idx="5140">
                  <c:v>44435</c:v>
                </c:pt>
                <c:pt idx="5141">
                  <c:v>44436</c:v>
                </c:pt>
                <c:pt idx="5142">
                  <c:v>44437</c:v>
                </c:pt>
                <c:pt idx="5143">
                  <c:v>44438</c:v>
                </c:pt>
                <c:pt idx="5144">
                  <c:v>44439</c:v>
                </c:pt>
                <c:pt idx="5145">
                  <c:v>44440</c:v>
                </c:pt>
                <c:pt idx="5146">
                  <c:v>44441</c:v>
                </c:pt>
                <c:pt idx="5147">
                  <c:v>44442</c:v>
                </c:pt>
                <c:pt idx="5148">
                  <c:v>44443</c:v>
                </c:pt>
                <c:pt idx="5149">
                  <c:v>44444</c:v>
                </c:pt>
                <c:pt idx="5150">
                  <c:v>44445</c:v>
                </c:pt>
                <c:pt idx="5151">
                  <c:v>44446</c:v>
                </c:pt>
                <c:pt idx="5152">
                  <c:v>44447</c:v>
                </c:pt>
                <c:pt idx="5153">
                  <c:v>44448</c:v>
                </c:pt>
                <c:pt idx="5154">
                  <c:v>44449</c:v>
                </c:pt>
                <c:pt idx="5155">
                  <c:v>44450</c:v>
                </c:pt>
                <c:pt idx="5156">
                  <c:v>44451</c:v>
                </c:pt>
                <c:pt idx="5157">
                  <c:v>44452</c:v>
                </c:pt>
                <c:pt idx="5158">
                  <c:v>44453</c:v>
                </c:pt>
                <c:pt idx="5159">
                  <c:v>44454</c:v>
                </c:pt>
                <c:pt idx="5160">
                  <c:v>44455</c:v>
                </c:pt>
                <c:pt idx="5161">
                  <c:v>44456</c:v>
                </c:pt>
                <c:pt idx="5162">
                  <c:v>44457</c:v>
                </c:pt>
                <c:pt idx="5163">
                  <c:v>44458</c:v>
                </c:pt>
                <c:pt idx="5164">
                  <c:v>44459</c:v>
                </c:pt>
                <c:pt idx="5165">
                  <c:v>44460</c:v>
                </c:pt>
                <c:pt idx="5166">
                  <c:v>44461</c:v>
                </c:pt>
                <c:pt idx="5167">
                  <c:v>44462</c:v>
                </c:pt>
                <c:pt idx="5168">
                  <c:v>44463</c:v>
                </c:pt>
                <c:pt idx="5169">
                  <c:v>44464</c:v>
                </c:pt>
                <c:pt idx="5170">
                  <c:v>44465</c:v>
                </c:pt>
                <c:pt idx="5171">
                  <c:v>44466</c:v>
                </c:pt>
                <c:pt idx="5172">
                  <c:v>44467</c:v>
                </c:pt>
                <c:pt idx="5173">
                  <c:v>44468</c:v>
                </c:pt>
                <c:pt idx="5174">
                  <c:v>44469</c:v>
                </c:pt>
                <c:pt idx="5175">
                  <c:v>44470</c:v>
                </c:pt>
                <c:pt idx="5176">
                  <c:v>44471</c:v>
                </c:pt>
                <c:pt idx="5177">
                  <c:v>44472</c:v>
                </c:pt>
                <c:pt idx="5178">
                  <c:v>44473</c:v>
                </c:pt>
                <c:pt idx="5179">
                  <c:v>44474</c:v>
                </c:pt>
                <c:pt idx="5180">
                  <c:v>44475</c:v>
                </c:pt>
                <c:pt idx="5181">
                  <c:v>44476</c:v>
                </c:pt>
                <c:pt idx="5182">
                  <c:v>44477</c:v>
                </c:pt>
                <c:pt idx="5183">
                  <c:v>44478</c:v>
                </c:pt>
                <c:pt idx="5184">
                  <c:v>44479</c:v>
                </c:pt>
                <c:pt idx="5185">
                  <c:v>44480</c:v>
                </c:pt>
                <c:pt idx="5186">
                  <c:v>44481</c:v>
                </c:pt>
                <c:pt idx="5187">
                  <c:v>44482</c:v>
                </c:pt>
                <c:pt idx="5188">
                  <c:v>44483</c:v>
                </c:pt>
                <c:pt idx="5189">
                  <c:v>44484</c:v>
                </c:pt>
                <c:pt idx="5190">
                  <c:v>44485</c:v>
                </c:pt>
                <c:pt idx="5191">
                  <c:v>44486</c:v>
                </c:pt>
                <c:pt idx="5192">
                  <c:v>44487</c:v>
                </c:pt>
                <c:pt idx="5193">
                  <c:v>44488</c:v>
                </c:pt>
                <c:pt idx="5194">
                  <c:v>44489</c:v>
                </c:pt>
                <c:pt idx="5195">
                  <c:v>44490</c:v>
                </c:pt>
                <c:pt idx="5196">
                  <c:v>44491</c:v>
                </c:pt>
                <c:pt idx="5197">
                  <c:v>44492</c:v>
                </c:pt>
                <c:pt idx="5198">
                  <c:v>44493</c:v>
                </c:pt>
                <c:pt idx="5199">
                  <c:v>44494</c:v>
                </c:pt>
                <c:pt idx="5200">
                  <c:v>44495</c:v>
                </c:pt>
                <c:pt idx="5201">
                  <c:v>44496</c:v>
                </c:pt>
                <c:pt idx="5202">
                  <c:v>44497</c:v>
                </c:pt>
                <c:pt idx="5203">
                  <c:v>44498</c:v>
                </c:pt>
                <c:pt idx="5204">
                  <c:v>44499</c:v>
                </c:pt>
                <c:pt idx="5205">
                  <c:v>44500</c:v>
                </c:pt>
                <c:pt idx="5206">
                  <c:v>44501</c:v>
                </c:pt>
                <c:pt idx="5207">
                  <c:v>44502</c:v>
                </c:pt>
                <c:pt idx="5208">
                  <c:v>44503</c:v>
                </c:pt>
                <c:pt idx="5209">
                  <c:v>44504</c:v>
                </c:pt>
                <c:pt idx="5210">
                  <c:v>44505</c:v>
                </c:pt>
                <c:pt idx="5211">
                  <c:v>44506</c:v>
                </c:pt>
                <c:pt idx="5212">
                  <c:v>44507</c:v>
                </c:pt>
                <c:pt idx="5213">
                  <c:v>44508</c:v>
                </c:pt>
                <c:pt idx="5214">
                  <c:v>44509</c:v>
                </c:pt>
                <c:pt idx="5215">
                  <c:v>44510</c:v>
                </c:pt>
                <c:pt idx="5216">
                  <c:v>44511</c:v>
                </c:pt>
                <c:pt idx="5217">
                  <c:v>44512</c:v>
                </c:pt>
                <c:pt idx="5218">
                  <c:v>44513</c:v>
                </c:pt>
                <c:pt idx="5219">
                  <c:v>44514</c:v>
                </c:pt>
                <c:pt idx="5220">
                  <c:v>44515</c:v>
                </c:pt>
                <c:pt idx="5221">
                  <c:v>44516</c:v>
                </c:pt>
                <c:pt idx="5222">
                  <c:v>44517</c:v>
                </c:pt>
                <c:pt idx="5223">
                  <c:v>44518</c:v>
                </c:pt>
                <c:pt idx="5224">
                  <c:v>44519</c:v>
                </c:pt>
                <c:pt idx="5225">
                  <c:v>44520</c:v>
                </c:pt>
                <c:pt idx="5226">
                  <c:v>44521</c:v>
                </c:pt>
                <c:pt idx="5227">
                  <c:v>44522</c:v>
                </c:pt>
                <c:pt idx="5228">
                  <c:v>44523</c:v>
                </c:pt>
                <c:pt idx="5229">
                  <c:v>44524</c:v>
                </c:pt>
                <c:pt idx="5230">
                  <c:v>44525</c:v>
                </c:pt>
                <c:pt idx="5231">
                  <c:v>44526</c:v>
                </c:pt>
                <c:pt idx="5232">
                  <c:v>44527</c:v>
                </c:pt>
                <c:pt idx="5233">
                  <c:v>44528</c:v>
                </c:pt>
                <c:pt idx="5234">
                  <c:v>44529</c:v>
                </c:pt>
                <c:pt idx="5235">
                  <c:v>44530</c:v>
                </c:pt>
                <c:pt idx="5236">
                  <c:v>44531</c:v>
                </c:pt>
                <c:pt idx="5237">
                  <c:v>44532</c:v>
                </c:pt>
                <c:pt idx="5238">
                  <c:v>44533</c:v>
                </c:pt>
                <c:pt idx="5239">
                  <c:v>44534</c:v>
                </c:pt>
                <c:pt idx="5240">
                  <c:v>44535</c:v>
                </c:pt>
                <c:pt idx="5241">
                  <c:v>44536</c:v>
                </c:pt>
                <c:pt idx="5242">
                  <c:v>44537</c:v>
                </c:pt>
                <c:pt idx="5243">
                  <c:v>44538</c:v>
                </c:pt>
                <c:pt idx="5244">
                  <c:v>44539</c:v>
                </c:pt>
                <c:pt idx="5245">
                  <c:v>44540</c:v>
                </c:pt>
                <c:pt idx="5246">
                  <c:v>44541</c:v>
                </c:pt>
                <c:pt idx="5247">
                  <c:v>44542</c:v>
                </c:pt>
                <c:pt idx="5248">
                  <c:v>44543</c:v>
                </c:pt>
                <c:pt idx="5249">
                  <c:v>44544</c:v>
                </c:pt>
                <c:pt idx="5250">
                  <c:v>44545</c:v>
                </c:pt>
                <c:pt idx="5251">
                  <c:v>44546</c:v>
                </c:pt>
                <c:pt idx="5252">
                  <c:v>44547</c:v>
                </c:pt>
                <c:pt idx="5253">
                  <c:v>44548</c:v>
                </c:pt>
                <c:pt idx="5254">
                  <c:v>44549</c:v>
                </c:pt>
                <c:pt idx="5255">
                  <c:v>44550</c:v>
                </c:pt>
                <c:pt idx="5256">
                  <c:v>44551</c:v>
                </c:pt>
                <c:pt idx="5257">
                  <c:v>44552</c:v>
                </c:pt>
                <c:pt idx="5258">
                  <c:v>44553</c:v>
                </c:pt>
                <c:pt idx="5259">
                  <c:v>44554</c:v>
                </c:pt>
                <c:pt idx="5260">
                  <c:v>44555</c:v>
                </c:pt>
                <c:pt idx="5261">
                  <c:v>44556</c:v>
                </c:pt>
                <c:pt idx="5262">
                  <c:v>44557</c:v>
                </c:pt>
                <c:pt idx="5263">
                  <c:v>44558</c:v>
                </c:pt>
                <c:pt idx="5264">
                  <c:v>44559</c:v>
                </c:pt>
                <c:pt idx="5265">
                  <c:v>44560</c:v>
                </c:pt>
                <c:pt idx="5266">
                  <c:v>44561</c:v>
                </c:pt>
                <c:pt idx="5267">
                  <c:v>44562</c:v>
                </c:pt>
                <c:pt idx="5268">
                  <c:v>44563</c:v>
                </c:pt>
                <c:pt idx="5269">
                  <c:v>44564</c:v>
                </c:pt>
                <c:pt idx="5270">
                  <c:v>44565</c:v>
                </c:pt>
                <c:pt idx="5271">
                  <c:v>44566</c:v>
                </c:pt>
                <c:pt idx="5272">
                  <c:v>44567</c:v>
                </c:pt>
                <c:pt idx="5273">
                  <c:v>44568</c:v>
                </c:pt>
                <c:pt idx="5274">
                  <c:v>44569</c:v>
                </c:pt>
                <c:pt idx="5275">
                  <c:v>44570</c:v>
                </c:pt>
                <c:pt idx="5276">
                  <c:v>44571</c:v>
                </c:pt>
                <c:pt idx="5277">
                  <c:v>44572</c:v>
                </c:pt>
                <c:pt idx="5278">
                  <c:v>44573</c:v>
                </c:pt>
                <c:pt idx="5279">
                  <c:v>44574</c:v>
                </c:pt>
                <c:pt idx="5280">
                  <c:v>44575</c:v>
                </c:pt>
                <c:pt idx="5281">
                  <c:v>44576</c:v>
                </c:pt>
                <c:pt idx="5282">
                  <c:v>44577</c:v>
                </c:pt>
                <c:pt idx="5283">
                  <c:v>44578</c:v>
                </c:pt>
                <c:pt idx="5284">
                  <c:v>44579</c:v>
                </c:pt>
                <c:pt idx="5285">
                  <c:v>44580</c:v>
                </c:pt>
                <c:pt idx="5286">
                  <c:v>44581</c:v>
                </c:pt>
                <c:pt idx="5287">
                  <c:v>44582</c:v>
                </c:pt>
                <c:pt idx="5288">
                  <c:v>44583</c:v>
                </c:pt>
                <c:pt idx="5289">
                  <c:v>44584</c:v>
                </c:pt>
                <c:pt idx="5290">
                  <c:v>44585</c:v>
                </c:pt>
                <c:pt idx="5291">
                  <c:v>44586</c:v>
                </c:pt>
                <c:pt idx="5292">
                  <c:v>44587</c:v>
                </c:pt>
                <c:pt idx="5293">
                  <c:v>44588</c:v>
                </c:pt>
                <c:pt idx="5294">
                  <c:v>44589</c:v>
                </c:pt>
                <c:pt idx="5295">
                  <c:v>44590</c:v>
                </c:pt>
                <c:pt idx="5296">
                  <c:v>44591</c:v>
                </c:pt>
                <c:pt idx="5297">
                  <c:v>44592</c:v>
                </c:pt>
                <c:pt idx="5298">
                  <c:v>44593</c:v>
                </c:pt>
                <c:pt idx="5299">
                  <c:v>44594</c:v>
                </c:pt>
                <c:pt idx="5300">
                  <c:v>44595</c:v>
                </c:pt>
                <c:pt idx="5301">
                  <c:v>44596</c:v>
                </c:pt>
                <c:pt idx="5302">
                  <c:v>44597</c:v>
                </c:pt>
                <c:pt idx="5303">
                  <c:v>44598</c:v>
                </c:pt>
                <c:pt idx="5304">
                  <c:v>44599</c:v>
                </c:pt>
                <c:pt idx="5305">
                  <c:v>44600</c:v>
                </c:pt>
                <c:pt idx="5306">
                  <c:v>44601</c:v>
                </c:pt>
                <c:pt idx="5307">
                  <c:v>44602</c:v>
                </c:pt>
                <c:pt idx="5308">
                  <c:v>44603</c:v>
                </c:pt>
                <c:pt idx="5309">
                  <c:v>44604</c:v>
                </c:pt>
                <c:pt idx="5310">
                  <c:v>44605</c:v>
                </c:pt>
                <c:pt idx="5311">
                  <c:v>44606</c:v>
                </c:pt>
                <c:pt idx="5312">
                  <c:v>44607</c:v>
                </c:pt>
                <c:pt idx="5313">
                  <c:v>44608</c:v>
                </c:pt>
                <c:pt idx="5314">
                  <c:v>44609</c:v>
                </c:pt>
                <c:pt idx="5315">
                  <c:v>44610</c:v>
                </c:pt>
                <c:pt idx="5316">
                  <c:v>44611</c:v>
                </c:pt>
                <c:pt idx="5317">
                  <c:v>44612</c:v>
                </c:pt>
                <c:pt idx="5318">
                  <c:v>44613</c:v>
                </c:pt>
                <c:pt idx="5319">
                  <c:v>44614</c:v>
                </c:pt>
                <c:pt idx="5320">
                  <c:v>44615</c:v>
                </c:pt>
                <c:pt idx="5321">
                  <c:v>44616</c:v>
                </c:pt>
                <c:pt idx="5322">
                  <c:v>44617</c:v>
                </c:pt>
                <c:pt idx="5323">
                  <c:v>44618</c:v>
                </c:pt>
                <c:pt idx="5324">
                  <c:v>44619</c:v>
                </c:pt>
                <c:pt idx="5325">
                  <c:v>44620</c:v>
                </c:pt>
                <c:pt idx="5326">
                  <c:v>44621</c:v>
                </c:pt>
                <c:pt idx="5327">
                  <c:v>44622</c:v>
                </c:pt>
                <c:pt idx="5328">
                  <c:v>44623</c:v>
                </c:pt>
                <c:pt idx="5329">
                  <c:v>44624</c:v>
                </c:pt>
                <c:pt idx="5330">
                  <c:v>44625</c:v>
                </c:pt>
                <c:pt idx="5331">
                  <c:v>44626</c:v>
                </c:pt>
                <c:pt idx="5332">
                  <c:v>44627</c:v>
                </c:pt>
                <c:pt idx="5333">
                  <c:v>44628</c:v>
                </c:pt>
                <c:pt idx="5334">
                  <c:v>44629</c:v>
                </c:pt>
                <c:pt idx="5335">
                  <c:v>44630</c:v>
                </c:pt>
                <c:pt idx="5336">
                  <c:v>44631</c:v>
                </c:pt>
                <c:pt idx="5337">
                  <c:v>44632</c:v>
                </c:pt>
                <c:pt idx="5338">
                  <c:v>44633</c:v>
                </c:pt>
                <c:pt idx="5339">
                  <c:v>44634</c:v>
                </c:pt>
                <c:pt idx="5340">
                  <c:v>44635</c:v>
                </c:pt>
                <c:pt idx="5341">
                  <c:v>44636</c:v>
                </c:pt>
                <c:pt idx="5342">
                  <c:v>44637</c:v>
                </c:pt>
                <c:pt idx="5343">
                  <c:v>44638</c:v>
                </c:pt>
                <c:pt idx="5344">
                  <c:v>44639</c:v>
                </c:pt>
                <c:pt idx="5345">
                  <c:v>44640</c:v>
                </c:pt>
                <c:pt idx="5346">
                  <c:v>44641</c:v>
                </c:pt>
                <c:pt idx="5347">
                  <c:v>44642</c:v>
                </c:pt>
                <c:pt idx="5348">
                  <c:v>44643</c:v>
                </c:pt>
                <c:pt idx="5349">
                  <c:v>44644</c:v>
                </c:pt>
                <c:pt idx="5350">
                  <c:v>44645</c:v>
                </c:pt>
                <c:pt idx="5351">
                  <c:v>44646</c:v>
                </c:pt>
                <c:pt idx="5352">
                  <c:v>44647</c:v>
                </c:pt>
                <c:pt idx="5353">
                  <c:v>44648</c:v>
                </c:pt>
                <c:pt idx="5354">
                  <c:v>44649</c:v>
                </c:pt>
                <c:pt idx="5355">
                  <c:v>44650</c:v>
                </c:pt>
                <c:pt idx="5356">
                  <c:v>44651</c:v>
                </c:pt>
                <c:pt idx="5357">
                  <c:v>44652</c:v>
                </c:pt>
                <c:pt idx="5358">
                  <c:v>44653</c:v>
                </c:pt>
                <c:pt idx="5359">
                  <c:v>44654</c:v>
                </c:pt>
                <c:pt idx="5360">
                  <c:v>44655</c:v>
                </c:pt>
                <c:pt idx="5361">
                  <c:v>44656</c:v>
                </c:pt>
                <c:pt idx="5362">
                  <c:v>44657</c:v>
                </c:pt>
                <c:pt idx="5363">
                  <c:v>44658</c:v>
                </c:pt>
                <c:pt idx="5364">
                  <c:v>44659</c:v>
                </c:pt>
                <c:pt idx="5365">
                  <c:v>44660</c:v>
                </c:pt>
                <c:pt idx="5366">
                  <c:v>44661</c:v>
                </c:pt>
                <c:pt idx="5367">
                  <c:v>44662</c:v>
                </c:pt>
                <c:pt idx="5368">
                  <c:v>44663</c:v>
                </c:pt>
                <c:pt idx="5369">
                  <c:v>44664</c:v>
                </c:pt>
                <c:pt idx="5370">
                  <c:v>44665</c:v>
                </c:pt>
                <c:pt idx="5371">
                  <c:v>44666</c:v>
                </c:pt>
                <c:pt idx="5372">
                  <c:v>44667</c:v>
                </c:pt>
                <c:pt idx="5373">
                  <c:v>44668</c:v>
                </c:pt>
                <c:pt idx="5374">
                  <c:v>44669</c:v>
                </c:pt>
                <c:pt idx="5375">
                  <c:v>44670</c:v>
                </c:pt>
                <c:pt idx="5376">
                  <c:v>44671</c:v>
                </c:pt>
                <c:pt idx="5377">
                  <c:v>44672</c:v>
                </c:pt>
                <c:pt idx="5378">
                  <c:v>44673</c:v>
                </c:pt>
                <c:pt idx="5379">
                  <c:v>44674</c:v>
                </c:pt>
                <c:pt idx="5380">
                  <c:v>44675</c:v>
                </c:pt>
                <c:pt idx="5381">
                  <c:v>44676</c:v>
                </c:pt>
                <c:pt idx="5382">
                  <c:v>44677</c:v>
                </c:pt>
                <c:pt idx="5383">
                  <c:v>44678</c:v>
                </c:pt>
                <c:pt idx="5384">
                  <c:v>44679</c:v>
                </c:pt>
                <c:pt idx="5385">
                  <c:v>44680</c:v>
                </c:pt>
                <c:pt idx="5386">
                  <c:v>44681</c:v>
                </c:pt>
                <c:pt idx="5387">
                  <c:v>44682</c:v>
                </c:pt>
                <c:pt idx="5388">
                  <c:v>44683</c:v>
                </c:pt>
                <c:pt idx="5389">
                  <c:v>44684</c:v>
                </c:pt>
                <c:pt idx="5390">
                  <c:v>44685</c:v>
                </c:pt>
                <c:pt idx="5391">
                  <c:v>44686</c:v>
                </c:pt>
                <c:pt idx="5392">
                  <c:v>44687</c:v>
                </c:pt>
                <c:pt idx="5393">
                  <c:v>44688</c:v>
                </c:pt>
                <c:pt idx="5394">
                  <c:v>44689</c:v>
                </c:pt>
                <c:pt idx="5395">
                  <c:v>44690</c:v>
                </c:pt>
                <c:pt idx="5396">
                  <c:v>44691</c:v>
                </c:pt>
                <c:pt idx="5397">
                  <c:v>44692</c:v>
                </c:pt>
                <c:pt idx="5398">
                  <c:v>44693</c:v>
                </c:pt>
                <c:pt idx="5399">
                  <c:v>44694</c:v>
                </c:pt>
                <c:pt idx="5400">
                  <c:v>44695</c:v>
                </c:pt>
                <c:pt idx="5401">
                  <c:v>44696</c:v>
                </c:pt>
                <c:pt idx="5402">
                  <c:v>44697</c:v>
                </c:pt>
                <c:pt idx="5403">
                  <c:v>44698</c:v>
                </c:pt>
                <c:pt idx="5404">
                  <c:v>44699</c:v>
                </c:pt>
                <c:pt idx="5405">
                  <c:v>44700</c:v>
                </c:pt>
                <c:pt idx="5406">
                  <c:v>44701</c:v>
                </c:pt>
                <c:pt idx="5407">
                  <c:v>44702</c:v>
                </c:pt>
                <c:pt idx="5408">
                  <c:v>44703</c:v>
                </c:pt>
                <c:pt idx="5409">
                  <c:v>44704</c:v>
                </c:pt>
                <c:pt idx="5410">
                  <c:v>44705</c:v>
                </c:pt>
                <c:pt idx="5411">
                  <c:v>44706</c:v>
                </c:pt>
                <c:pt idx="5412">
                  <c:v>44707</c:v>
                </c:pt>
                <c:pt idx="5413">
                  <c:v>44708</c:v>
                </c:pt>
                <c:pt idx="5414">
                  <c:v>44709</c:v>
                </c:pt>
                <c:pt idx="5415">
                  <c:v>44710</c:v>
                </c:pt>
                <c:pt idx="5416">
                  <c:v>44711</c:v>
                </c:pt>
                <c:pt idx="5417">
                  <c:v>44712</c:v>
                </c:pt>
                <c:pt idx="5418">
                  <c:v>44713</c:v>
                </c:pt>
                <c:pt idx="5419">
                  <c:v>44714</c:v>
                </c:pt>
                <c:pt idx="5420">
                  <c:v>44715</c:v>
                </c:pt>
                <c:pt idx="5421">
                  <c:v>44716</c:v>
                </c:pt>
                <c:pt idx="5422">
                  <c:v>44717</c:v>
                </c:pt>
                <c:pt idx="5423">
                  <c:v>44718</c:v>
                </c:pt>
                <c:pt idx="5424">
                  <c:v>44719</c:v>
                </c:pt>
                <c:pt idx="5425">
                  <c:v>44720</c:v>
                </c:pt>
                <c:pt idx="5426">
                  <c:v>44721</c:v>
                </c:pt>
                <c:pt idx="5427">
                  <c:v>44722</c:v>
                </c:pt>
                <c:pt idx="5428">
                  <c:v>44723</c:v>
                </c:pt>
                <c:pt idx="5429">
                  <c:v>44724</c:v>
                </c:pt>
                <c:pt idx="5430">
                  <c:v>44725</c:v>
                </c:pt>
                <c:pt idx="5431">
                  <c:v>44726</c:v>
                </c:pt>
                <c:pt idx="5432">
                  <c:v>44727</c:v>
                </c:pt>
                <c:pt idx="5433">
                  <c:v>44728</c:v>
                </c:pt>
                <c:pt idx="5434">
                  <c:v>44729</c:v>
                </c:pt>
                <c:pt idx="5435">
                  <c:v>44730</c:v>
                </c:pt>
                <c:pt idx="5436">
                  <c:v>44731</c:v>
                </c:pt>
                <c:pt idx="5437">
                  <c:v>44732</c:v>
                </c:pt>
                <c:pt idx="5438">
                  <c:v>44733</c:v>
                </c:pt>
                <c:pt idx="5439">
                  <c:v>44734</c:v>
                </c:pt>
                <c:pt idx="5440">
                  <c:v>44735</c:v>
                </c:pt>
                <c:pt idx="5441">
                  <c:v>44736</c:v>
                </c:pt>
                <c:pt idx="5442">
                  <c:v>44737</c:v>
                </c:pt>
                <c:pt idx="5443">
                  <c:v>44738</c:v>
                </c:pt>
                <c:pt idx="5444">
                  <c:v>44739</c:v>
                </c:pt>
                <c:pt idx="5445">
                  <c:v>44740</c:v>
                </c:pt>
                <c:pt idx="5446">
                  <c:v>44741</c:v>
                </c:pt>
                <c:pt idx="5447">
                  <c:v>44742</c:v>
                </c:pt>
                <c:pt idx="5448">
                  <c:v>44743</c:v>
                </c:pt>
                <c:pt idx="5449">
                  <c:v>44744</c:v>
                </c:pt>
                <c:pt idx="5450">
                  <c:v>44745</c:v>
                </c:pt>
                <c:pt idx="5451">
                  <c:v>44746</c:v>
                </c:pt>
                <c:pt idx="5452">
                  <c:v>44747</c:v>
                </c:pt>
                <c:pt idx="5453">
                  <c:v>44748</c:v>
                </c:pt>
                <c:pt idx="5454">
                  <c:v>44749</c:v>
                </c:pt>
                <c:pt idx="5455">
                  <c:v>44750</c:v>
                </c:pt>
                <c:pt idx="5456">
                  <c:v>44751</c:v>
                </c:pt>
                <c:pt idx="5457">
                  <c:v>44752</c:v>
                </c:pt>
                <c:pt idx="5458">
                  <c:v>44753</c:v>
                </c:pt>
                <c:pt idx="5459">
                  <c:v>44754</c:v>
                </c:pt>
                <c:pt idx="5460">
                  <c:v>44755</c:v>
                </c:pt>
                <c:pt idx="5461">
                  <c:v>44756</c:v>
                </c:pt>
                <c:pt idx="5462">
                  <c:v>44757</c:v>
                </c:pt>
                <c:pt idx="5463">
                  <c:v>44758</c:v>
                </c:pt>
                <c:pt idx="5464">
                  <c:v>44759</c:v>
                </c:pt>
                <c:pt idx="5465">
                  <c:v>44760</c:v>
                </c:pt>
                <c:pt idx="5466">
                  <c:v>44761</c:v>
                </c:pt>
                <c:pt idx="5467">
                  <c:v>44762</c:v>
                </c:pt>
                <c:pt idx="5468">
                  <c:v>44763</c:v>
                </c:pt>
                <c:pt idx="5469">
                  <c:v>44764</c:v>
                </c:pt>
                <c:pt idx="5470">
                  <c:v>44765</c:v>
                </c:pt>
                <c:pt idx="5471">
                  <c:v>44766</c:v>
                </c:pt>
                <c:pt idx="5472">
                  <c:v>44767</c:v>
                </c:pt>
                <c:pt idx="5473">
                  <c:v>44768</c:v>
                </c:pt>
                <c:pt idx="5474">
                  <c:v>44769</c:v>
                </c:pt>
                <c:pt idx="5475">
                  <c:v>44770</c:v>
                </c:pt>
                <c:pt idx="5476">
                  <c:v>44771</c:v>
                </c:pt>
                <c:pt idx="5477">
                  <c:v>44772</c:v>
                </c:pt>
                <c:pt idx="5478">
                  <c:v>44773</c:v>
                </c:pt>
                <c:pt idx="5479">
                  <c:v>44774</c:v>
                </c:pt>
                <c:pt idx="5480">
                  <c:v>44775</c:v>
                </c:pt>
                <c:pt idx="5481">
                  <c:v>44776</c:v>
                </c:pt>
                <c:pt idx="5482">
                  <c:v>44777</c:v>
                </c:pt>
                <c:pt idx="5483">
                  <c:v>44778</c:v>
                </c:pt>
                <c:pt idx="5484">
                  <c:v>44779</c:v>
                </c:pt>
                <c:pt idx="5485">
                  <c:v>44780</c:v>
                </c:pt>
                <c:pt idx="5486">
                  <c:v>44781</c:v>
                </c:pt>
                <c:pt idx="5487">
                  <c:v>44782</c:v>
                </c:pt>
                <c:pt idx="5488">
                  <c:v>44783</c:v>
                </c:pt>
                <c:pt idx="5489">
                  <c:v>44784</c:v>
                </c:pt>
                <c:pt idx="5490">
                  <c:v>44785</c:v>
                </c:pt>
                <c:pt idx="5491">
                  <c:v>44786</c:v>
                </c:pt>
                <c:pt idx="5492">
                  <c:v>44787</c:v>
                </c:pt>
                <c:pt idx="5493">
                  <c:v>44788</c:v>
                </c:pt>
                <c:pt idx="5494">
                  <c:v>44789</c:v>
                </c:pt>
                <c:pt idx="5495">
                  <c:v>44790</c:v>
                </c:pt>
                <c:pt idx="5496">
                  <c:v>44791</c:v>
                </c:pt>
                <c:pt idx="5497">
                  <c:v>44792</c:v>
                </c:pt>
                <c:pt idx="5498">
                  <c:v>44793</c:v>
                </c:pt>
                <c:pt idx="5499">
                  <c:v>44794</c:v>
                </c:pt>
                <c:pt idx="5500">
                  <c:v>44795</c:v>
                </c:pt>
                <c:pt idx="5501">
                  <c:v>44796</c:v>
                </c:pt>
                <c:pt idx="5502">
                  <c:v>44797</c:v>
                </c:pt>
                <c:pt idx="5503">
                  <c:v>44798</c:v>
                </c:pt>
                <c:pt idx="5504">
                  <c:v>44799</c:v>
                </c:pt>
                <c:pt idx="5505">
                  <c:v>44800</c:v>
                </c:pt>
                <c:pt idx="5506">
                  <c:v>44801</c:v>
                </c:pt>
                <c:pt idx="5507">
                  <c:v>44802</c:v>
                </c:pt>
                <c:pt idx="5508">
                  <c:v>44803</c:v>
                </c:pt>
                <c:pt idx="5509">
                  <c:v>44804</c:v>
                </c:pt>
              </c:numCache>
            </c:numRef>
          </c:cat>
          <c:val>
            <c:numRef>
              <c:f>Sheet1!$E$6:$E$5515</c:f>
              <c:numCache>
                <c:formatCode>General</c:formatCode>
                <c:ptCount val="5510"/>
                <c:pt idx="119">
                  <c:v>11</c:v>
                </c:pt>
                <c:pt idx="321">
                  <c:v>12</c:v>
                </c:pt>
                <c:pt idx="666">
                  <c:v>14</c:v>
                </c:pt>
                <c:pt idx="685">
                  <c:v>12.3</c:v>
                </c:pt>
                <c:pt idx="687">
                  <c:v>12.9</c:v>
                </c:pt>
                <c:pt idx="690">
                  <c:v>14.5</c:v>
                </c:pt>
                <c:pt idx="692">
                  <c:v>14.3</c:v>
                </c:pt>
                <c:pt idx="694">
                  <c:v>13.9</c:v>
                </c:pt>
                <c:pt idx="697">
                  <c:v>11.31</c:v>
                </c:pt>
                <c:pt idx="699">
                  <c:v>13.4</c:v>
                </c:pt>
                <c:pt idx="704">
                  <c:v>9.99</c:v>
                </c:pt>
                <c:pt idx="706">
                  <c:v>10.9</c:v>
                </c:pt>
                <c:pt idx="708">
                  <c:v>8.1999999999999993</c:v>
                </c:pt>
                <c:pt idx="711">
                  <c:v>11.5</c:v>
                </c:pt>
                <c:pt idx="713">
                  <c:v>11.1</c:v>
                </c:pt>
                <c:pt idx="715">
                  <c:v>9.1</c:v>
                </c:pt>
                <c:pt idx="718">
                  <c:v>11</c:v>
                </c:pt>
                <c:pt idx="720">
                  <c:v>12.5</c:v>
                </c:pt>
                <c:pt idx="722">
                  <c:v>9.2100000000000009</c:v>
                </c:pt>
                <c:pt idx="725">
                  <c:v>9.3000000000000007</c:v>
                </c:pt>
                <c:pt idx="727">
                  <c:v>9.16</c:v>
                </c:pt>
                <c:pt idx="729">
                  <c:v>6.7</c:v>
                </c:pt>
                <c:pt idx="732">
                  <c:v>9.6</c:v>
                </c:pt>
                <c:pt idx="734">
                  <c:v>11.8</c:v>
                </c:pt>
                <c:pt idx="736">
                  <c:v>8.8000000000000007</c:v>
                </c:pt>
                <c:pt idx="739">
                  <c:v>10.5</c:v>
                </c:pt>
                <c:pt idx="741">
                  <c:v>9.5</c:v>
                </c:pt>
                <c:pt idx="743">
                  <c:v>12.5</c:v>
                </c:pt>
                <c:pt idx="746">
                  <c:v>8.73</c:v>
                </c:pt>
                <c:pt idx="748">
                  <c:v>7.9</c:v>
                </c:pt>
                <c:pt idx="750">
                  <c:v>5.6</c:v>
                </c:pt>
                <c:pt idx="753">
                  <c:v>6.3</c:v>
                </c:pt>
                <c:pt idx="755">
                  <c:v>9.4</c:v>
                </c:pt>
                <c:pt idx="757">
                  <c:v>9.1</c:v>
                </c:pt>
                <c:pt idx="760">
                  <c:v>7.4</c:v>
                </c:pt>
                <c:pt idx="762">
                  <c:v>7.3</c:v>
                </c:pt>
                <c:pt idx="764">
                  <c:v>10.1</c:v>
                </c:pt>
                <c:pt idx="767">
                  <c:v>11.3</c:v>
                </c:pt>
                <c:pt idx="769">
                  <c:v>7.1</c:v>
                </c:pt>
                <c:pt idx="771">
                  <c:v>8.8000000000000007</c:v>
                </c:pt>
                <c:pt idx="774">
                  <c:v>8.4</c:v>
                </c:pt>
                <c:pt idx="776">
                  <c:v>7</c:v>
                </c:pt>
                <c:pt idx="778">
                  <c:v>6.8</c:v>
                </c:pt>
                <c:pt idx="781">
                  <c:v>6.2</c:v>
                </c:pt>
                <c:pt idx="783">
                  <c:v>8.8000000000000007</c:v>
                </c:pt>
                <c:pt idx="785">
                  <c:v>10.4</c:v>
                </c:pt>
                <c:pt idx="788">
                  <c:v>8</c:v>
                </c:pt>
                <c:pt idx="790">
                  <c:v>12</c:v>
                </c:pt>
                <c:pt idx="792">
                  <c:v>9.8000000000000007</c:v>
                </c:pt>
                <c:pt idx="795">
                  <c:v>11.5</c:v>
                </c:pt>
                <c:pt idx="797">
                  <c:v>14.3</c:v>
                </c:pt>
                <c:pt idx="799">
                  <c:v>11.3</c:v>
                </c:pt>
                <c:pt idx="802">
                  <c:v>11.5</c:v>
                </c:pt>
                <c:pt idx="804">
                  <c:v>13.1</c:v>
                </c:pt>
                <c:pt idx="806">
                  <c:v>9.6</c:v>
                </c:pt>
                <c:pt idx="809">
                  <c:v>7.9</c:v>
                </c:pt>
                <c:pt idx="811">
                  <c:v>5.13</c:v>
                </c:pt>
                <c:pt idx="813">
                  <c:v>5.39</c:v>
                </c:pt>
                <c:pt idx="816">
                  <c:v>6.35</c:v>
                </c:pt>
                <c:pt idx="818">
                  <c:v>6.45</c:v>
                </c:pt>
                <c:pt idx="820">
                  <c:v>7.33</c:v>
                </c:pt>
                <c:pt idx="823">
                  <c:v>7.4</c:v>
                </c:pt>
                <c:pt idx="825">
                  <c:v>7.16</c:v>
                </c:pt>
                <c:pt idx="827">
                  <c:v>6.9</c:v>
                </c:pt>
                <c:pt idx="830">
                  <c:v>8.07</c:v>
                </c:pt>
                <c:pt idx="832">
                  <c:v>8.9499999999999993</c:v>
                </c:pt>
                <c:pt idx="834">
                  <c:v>8.3000000000000007</c:v>
                </c:pt>
                <c:pt idx="837">
                  <c:v>10.9</c:v>
                </c:pt>
                <c:pt idx="839">
                  <c:v>11.2</c:v>
                </c:pt>
                <c:pt idx="841">
                  <c:v>9.5</c:v>
                </c:pt>
                <c:pt idx="844">
                  <c:v>12.3</c:v>
                </c:pt>
                <c:pt idx="846">
                  <c:v>14.3</c:v>
                </c:pt>
                <c:pt idx="848">
                  <c:v>16.7</c:v>
                </c:pt>
                <c:pt idx="851">
                  <c:v>11.6</c:v>
                </c:pt>
                <c:pt idx="853">
                  <c:v>16.3</c:v>
                </c:pt>
                <c:pt idx="855">
                  <c:v>14.2</c:v>
                </c:pt>
                <c:pt idx="858">
                  <c:v>14.3</c:v>
                </c:pt>
                <c:pt idx="860">
                  <c:v>15</c:v>
                </c:pt>
                <c:pt idx="862">
                  <c:v>15</c:v>
                </c:pt>
                <c:pt idx="865">
                  <c:v>11.9</c:v>
                </c:pt>
                <c:pt idx="867">
                  <c:v>16.8</c:v>
                </c:pt>
                <c:pt idx="869">
                  <c:v>10.8</c:v>
                </c:pt>
                <c:pt idx="872">
                  <c:v>10.09</c:v>
                </c:pt>
                <c:pt idx="874">
                  <c:v>16.600000000000001</c:v>
                </c:pt>
                <c:pt idx="876">
                  <c:v>18.3</c:v>
                </c:pt>
                <c:pt idx="879">
                  <c:v>10.6</c:v>
                </c:pt>
                <c:pt idx="881">
                  <c:v>15</c:v>
                </c:pt>
                <c:pt idx="883">
                  <c:v>13.8</c:v>
                </c:pt>
                <c:pt idx="886">
                  <c:v>18.600000000000001</c:v>
                </c:pt>
                <c:pt idx="888">
                  <c:v>16.899999999999999</c:v>
                </c:pt>
                <c:pt idx="890">
                  <c:v>16.2</c:v>
                </c:pt>
                <c:pt idx="893">
                  <c:v>16.3</c:v>
                </c:pt>
                <c:pt idx="895">
                  <c:v>13.9</c:v>
                </c:pt>
                <c:pt idx="897">
                  <c:v>11.9</c:v>
                </c:pt>
                <c:pt idx="900">
                  <c:v>18.3</c:v>
                </c:pt>
                <c:pt idx="902">
                  <c:v>9.6</c:v>
                </c:pt>
                <c:pt idx="904">
                  <c:v>12.4</c:v>
                </c:pt>
                <c:pt idx="907">
                  <c:v>11.3</c:v>
                </c:pt>
                <c:pt idx="909">
                  <c:v>13.1</c:v>
                </c:pt>
                <c:pt idx="911">
                  <c:v>12.2</c:v>
                </c:pt>
                <c:pt idx="914">
                  <c:v>9.1</c:v>
                </c:pt>
                <c:pt idx="916">
                  <c:v>11.6</c:v>
                </c:pt>
                <c:pt idx="918">
                  <c:v>9.9</c:v>
                </c:pt>
                <c:pt idx="921">
                  <c:v>10.4</c:v>
                </c:pt>
                <c:pt idx="923">
                  <c:v>10.1</c:v>
                </c:pt>
                <c:pt idx="925">
                  <c:v>10.7</c:v>
                </c:pt>
                <c:pt idx="928">
                  <c:v>7.9</c:v>
                </c:pt>
                <c:pt idx="930">
                  <c:v>7.3</c:v>
                </c:pt>
                <c:pt idx="932">
                  <c:v>10.1</c:v>
                </c:pt>
                <c:pt idx="935">
                  <c:v>14.7</c:v>
                </c:pt>
                <c:pt idx="937">
                  <c:v>12.1</c:v>
                </c:pt>
                <c:pt idx="939">
                  <c:v>9</c:v>
                </c:pt>
                <c:pt idx="942">
                  <c:v>9.9</c:v>
                </c:pt>
                <c:pt idx="944">
                  <c:v>9.1</c:v>
                </c:pt>
                <c:pt idx="946">
                  <c:v>12.3</c:v>
                </c:pt>
                <c:pt idx="949">
                  <c:v>11.5</c:v>
                </c:pt>
                <c:pt idx="951">
                  <c:v>12.7</c:v>
                </c:pt>
                <c:pt idx="953">
                  <c:v>11.2</c:v>
                </c:pt>
                <c:pt idx="956">
                  <c:v>11</c:v>
                </c:pt>
                <c:pt idx="958">
                  <c:v>9.8000000000000007</c:v>
                </c:pt>
                <c:pt idx="960">
                  <c:v>12.6</c:v>
                </c:pt>
                <c:pt idx="963">
                  <c:v>12.2</c:v>
                </c:pt>
                <c:pt idx="965">
                  <c:v>11.7</c:v>
                </c:pt>
                <c:pt idx="967">
                  <c:v>14.2</c:v>
                </c:pt>
                <c:pt idx="970">
                  <c:v>11.5</c:v>
                </c:pt>
                <c:pt idx="972">
                  <c:v>10.3</c:v>
                </c:pt>
                <c:pt idx="974">
                  <c:v>11.8</c:v>
                </c:pt>
                <c:pt idx="977">
                  <c:v>7.7</c:v>
                </c:pt>
                <c:pt idx="979">
                  <c:v>11.9</c:v>
                </c:pt>
                <c:pt idx="981">
                  <c:v>9.5</c:v>
                </c:pt>
                <c:pt idx="984">
                  <c:v>9.8000000000000007</c:v>
                </c:pt>
                <c:pt idx="986">
                  <c:v>10</c:v>
                </c:pt>
                <c:pt idx="988">
                  <c:v>11</c:v>
                </c:pt>
                <c:pt idx="991">
                  <c:v>11.5</c:v>
                </c:pt>
                <c:pt idx="993">
                  <c:v>14.6</c:v>
                </c:pt>
                <c:pt idx="995">
                  <c:v>11.8</c:v>
                </c:pt>
                <c:pt idx="998">
                  <c:v>8.6</c:v>
                </c:pt>
                <c:pt idx="1000">
                  <c:v>12.4</c:v>
                </c:pt>
                <c:pt idx="1002">
                  <c:v>9</c:v>
                </c:pt>
                <c:pt idx="1005">
                  <c:v>9.8000000000000007</c:v>
                </c:pt>
                <c:pt idx="1007">
                  <c:v>13.7</c:v>
                </c:pt>
                <c:pt idx="1009">
                  <c:v>10.8</c:v>
                </c:pt>
                <c:pt idx="1012">
                  <c:v>11.9</c:v>
                </c:pt>
                <c:pt idx="1014">
                  <c:v>12.6</c:v>
                </c:pt>
                <c:pt idx="1016">
                  <c:v>12.9</c:v>
                </c:pt>
                <c:pt idx="1019">
                  <c:v>9.8000000000000007</c:v>
                </c:pt>
                <c:pt idx="1021">
                  <c:v>11.3</c:v>
                </c:pt>
                <c:pt idx="1023">
                  <c:v>9.3000000000000007</c:v>
                </c:pt>
                <c:pt idx="1026">
                  <c:v>11.6</c:v>
                </c:pt>
                <c:pt idx="1028">
                  <c:v>11.2</c:v>
                </c:pt>
                <c:pt idx="1030">
                  <c:v>11.1</c:v>
                </c:pt>
                <c:pt idx="1033">
                  <c:v>9.5</c:v>
                </c:pt>
                <c:pt idx="1035">
                  <c:v>10.4</c:v>
                </c:pt>
                <c:pt idx="1037">
                  <c:v>11.9</c:v>
                </c:pt>
                <c:pt idx="1040">
                  <c:v>10.4</c:v>
                </c:pt>
                <c:pt idx="1042">
                  <c:v>8.9</c:v>
                </c:pt>
                <c:pt idx="1044">
                  <c:v>12.1</c:v>
                </c:pt>
                <c:pt idx="1047">
                  <c:v>8.6999999999999993</c:v>
                </c:pt>
                <c:pt idx="1049">
                  <c:v>10</c:v>
                </c:pt>
                <c:pt idx="1051">
                  <c:v>13.8</c:v>
                </c:pt>
                <c:pt idx="1054">
                  <c:v>12.3</c:v>
                </c:pt>
                <c:pt idx="1056">
                  <c:v>11.3</c:v>
                </c:pt>
                <c:pt idx="1058">
                  <c:v>10.1</c:v>
                </c:pt>
                <c:pt idx="1061">
                  <c:v>11.3</c:v>
                </c:pt>
                <c:pt idx="1063">
                  <c:v>6</c:v>
                </c:pt>
                <c:pt idx="1065">
                  <c:v>7.6</c:v>
                </c:pt>
                <c:pt idx="1068">
                  <c:v>8.3000000000000007</c:v>
                </c:pt>
                <c:pt idx="1070">
                  <c:v>0.5</c:v>
                </c:pt>
                <c:pt idx="1072">
                  <c:v>9.9</c:v>
                </c:pt>
                <c:pt idx="1075">
                  <c:v>10.4</c:v>
                </c:pt>
                <c:pt idx="1077">
                  <c:v>7.5</c:v>
                </c:pt>
                <c:pt idx="1079">
                  <c:v>10.4</c:v>
                </c:pt>
                <c:pt idx="1082">
                  <c:v>6.3</c:v>
                </c:pt>
                <c:pt idx="1084">
                  <c:v>9.3000000000000007</c:v>
                </c:pt>
                <c:pt idx="1086">
                  <c:v>12.7</c:v>
                </c:pt>
                <c:pt idx="1089">
                  <c:v>9.3000000000000007</c:v>
                </c:pt>
                <c:pt idx="1091">
                  <c:v>8.6</c:v>
                </c:pt>
                <c:pt idx="1093">
                  <c:v>13.5</c:v>
                </c:pt>
                <c:pt idx="1096">
                  <c:v>10.1</c:v>
                </c:pt>
                <c:pt idx="1098">
                  <c:v>10.4</c:v>
                </c:pt>
                <c:pt idx="1100">
                  <c:v>9.9</c:v>
                </c:pt>
                <c:pt idx="1103">
                  <c:v>8.4</c:v>
                </c:pt>
                <c:pt idx="1105">
                  <c:v>7.4</c:v>
                </c:pt>
                <c:pt idx="1107">
                  <c:v>9.8000000000000007</c:v>
                </c:pt>
                <c:pt idx="1110">
                  <c:v>9.1</c:v>
                </c:pt>
                <c:pt idx="1112">
                  <c:v>7.9</c:v>
                </c:pt>
                <c:pt idx="1114">
                  <c:v>12.7</c:v>
                </c:pt>
                <c:pt idx="1117">
                  <c:v>12.9</c:v>
                </c:pt>
                <c:pt idx="1119">
                  <c:v>11.7</c:v>
                </c:pt>
                <c:pt idx="1121">
                  <c:v>12.8</c:v>
                </c:pt>
                <c:pt idx="1124">
                  <c:v>15.3</c:v>
                </c:pt>
                <c:pt idx="1126">
                  <c:v>10</c:v>
                </c:pt>
                <c:pt idx="1128">
                  <c:v>14.6</c:v>
                </c:pt>
                <c:pt idx="1133">
                  <c:v>9</c:v>
                </c:pt>
                <c:pt idx="1135">
                  <c:v>18.399999999999999</c:v>
                </c:pt>
                <c:pt idx="1138">
                  <c:v>13.7</c:v>
                </c:pt>
                <c:pt idx="1140">
                  <c:v>10.1</c:v>
                </c:pt>
                <c:pt idx="1142">
                  <c:v>11.8</c:v>
                </c:pt>
                <c:pt idx="1145">
                  <c:v>15.3</c:v>
                </c:pt>
                <c:pt idx="1147">
                  <c:v>13.2</c:v>
                </c:pt>
                <c:pt idx="1149">
                  <c:v>12.6</c:v>
                </c:pt>
                <c:pt idx="1152">
                  <c:v>9.6999999999999993</c:v>
                </c:pt>
                <c:pt idx="1154">
                  <c:v>11.2</c:v>
                </c:pt>
                <c:pt idx="1156">
                  <c:v>15.5</c:v>
                </c:pt>
                <c:pt idx="1159">
                  <c:v>14.1</c:v>
                </c:pt>
                <c:pt idx="1161">
                  <c:v>11.6</c:v>
                </c:pt>
                <c:pt idx="1163">
                  <c:v>16</c:v>
                </c:pt>
                <c:pt idx="1166">
                  <c:v>16.399999999999999</c:v>
                </c:pt>
                <c:pt idx="1168">
                  <c:v>10.3</c:v>
                </c:pt>
                <c:pt idx="1170">
                  <c:v>11.7</c:v>
                </c:pt>
                <c:pt idx="1173">
                  <c:v>14.3</c:v>
                </c:pt>
                <c:pt idx="1175">
                  <c:v>7.8</c:v>
                </c:pt>
                <c:pt idx="1177">
                  <c:v>8.3000000000000007</c:v>
                </c:pt>
                <c:pt idx="1180">
                  <c:v>14.4</c:v>
                </c:pt>
                <c:pt idx="1182">
                  <c:v>7.9</c:v>
                </c:pt>
                <c:pt idx="1184">
                  <c:v>8.8000000000000007</c:v>
                </c:pt>
                <c:pt idx="1187">
                  <c:v>14.2</c:v>
                </c:pt>
                <c:pt idx="1189">
                  <c:v>9.8000000000000007</c:v>
                </c:pt>
                <c:pt idx="1191">
                  <c:v>11.6</c:v>
                </c:pt>
                <c:pt idx="1194">
                  <c:v>13.4</c:v>
                </c:pt>
                <c:pt idx="1196">
                  <c:v>11.2</c:v>
                </c:pt>
                <c:pt idx="1198">
                  <c:v>16.3</c:v>
                </c:pt>
                <c:pt idx="1201">
                  <c:v>17.7</c:v>
                </c:pt>
                <c:pt idx="1203">
                  <c:v>13.2</c:v>
                </c:pt>
                <c:pt idx="1205">
                  <c:v>15</c:v>
                </c:pt>
                <c:pt idx="1208">
                  <c:v>18.600000000000001</c:v>
                </c:pt>
                <c:pt idx="1210">
                  <c:v>12.4</c:v>
                </c:pt>
                <c:pt idx="1215">
                  <c:v>19</c:v>
                </c:pt>
                <c:pt idx="1217">
                  <c:v>15.2</c:v>
                </c:pt>
                <c:pt idx="1219">
                  <c:v>19.5</c:v>
                </c:pt>
                <c:pt idx="1222">
                  <c:v>20.7</c:v>
                </c:pt>
                <c:pt idx="1224">
                  <c:v>11.4</c:v>
                </c:pt>
                <c:pt idx="1226">
                  <c:v>18.8</c:v>
                </c:pt>
                <c:pt idx="1229">
                  <c:v>19.3</c:v>
                </c:pt>
                <c:pt idx="1231">
                  <c:v>12.4</c:v>
                </c:pt>
                <c:pt idx="1233">
                  <c:v>15.1</c:v>
                </c:pt>
                <c:pt idx="1236">
                  <c:v>16.5</c:v>
                </c:pt>
                <c:pt idx="1238">
                  <c:v>10.5</c:v>
                </c:pt>
                <c:pt idx="1240">
                  <c:v>16</c:v>
                </c:pt>
                <c:pt idx="1243">
                  <c:v>18.2</c:v>
                </c:pt>
                <c:pt idx="1245">
                  <c:v>14.2</c:v>
                </c:pt>
                <c:pt idx="1247">
                  <c:v>18.3</c:v>
                </c:pt>
                <c:pt idx="1250">
                  <c:v>13.6</c:v>
                </c:pt>
                <c:pt idx="1252">
                  <c:v>13.2</c:v>
                </c:pt>
                <c:pt idx="1254">
                  <c:v>16.3</c:v>
                </c:pt>
                <c:pt idx="1257">
                  <c:v>16.899999999999999</c:v>
                </c:pt>
                <c:pt idx="1259">
                  <c:v>12.2</c:v>
                </c:pt>
                <c:pt idx="1261">
                  <c:v>14.7</c:v>
                </c:pt>
                <c:pt idx="1264">
                  <c:v>13.6</c:v>
                </c:pt>
                <c:pt idx="1266">
                  <c:v>8.6</c:v>
                </c:pt>
                <c:pt idx="1268">
                  <c:v>17.5</c:v>
                </c:pt>
                <c:pt idx="1271">
                  <c:v>18.3</c:v>
                </c:pt>
                <c:pt idx="1273">
                  <c:v>10.6</c:v>
                </c:pt>
                <c:pt idx="1275">
                  <c:v>15.7</c:v>
                </c:pt>
                <c:pt idx="1278">
                  <c:v>16.399999999999999</c:v>
                </c:pt>
                <c:pt idx="1280">
                  <c:v>11.8</c:v>
                </c:pt>
                <c:pt idx="1282">
                  <c:v>17</c:v>
                </c:pt>
                <c:pt idx="1285">
                  <c:v>14.9</c:v>
                </c:pt>
                <c:pt idx="1287">
                  <c:v>11.9</c:v>
                </c:pt>
                <c:pt idx="1289">
                  <c:v>13.1</c:v>
                </c:pt>
                <c:pt idx="1292">
                  <c:v>15.7</c:v>
                </c:pt>
                <c:pt idx="1294">
                  <c:v>7.6</c:v>
                </c:pt>
                <c:pt idx="1296">
                  <c:v>14.7</c:v>
                </c:pt>
                <c:pt idx="1299">
                  <c:v>15.2</c:v>
                </c:pt>
                <c:pt idx="1301">
                  <c:v>12.2</c:v>
                </c:pt>
                <c:pt idx="1303">
                  <c:v>16.8</c:v>
                </c:pt>
                <c:pt idx="1306">
                  <c:v>17.3</c:v>
                </c:pt>
                <c:pt idx="1308">
                  <c:v>12</c:v>
                </c:pt>
                <c:pt idx="1310">
                  <c:v>16.399999999999999</c:v>
                </c:pt>
                <c:pt idx="1313">
                  <c:v>21.3</c:v>
                </c:pt>
                <c:pt idx="1315">
                  <c:v>14.3</c:v>
                </c:pt>
                <c:pt idx="1317">
                  <c:v>20.8</c:v>
                </c:pt>
                <c:pt idx="1320">
                  <c:v>20.8</c:v>
                </c:pt>
                <c:pt idx="1322">
                  <c:v>16</c:v>
                </c:pt>
                <c:pt idx="1324">
                  <c:v>20.100000000000001</c:v>
                </c:pt>
                <c:pt idx="1327">
                  <c:v>16.3</c:v>
                </c:pt>
                <c:pt idx="1329">
                  <c:v>9.8000000000000007</c:v>
                </c:pt>
                <c:pt idx="1331">
                  <c:v>15.3</c:v>
                </c:pt>
                <c:pt idx="1334">
                  <c:v>20.5</c:v>
                </c:pt>
                <c:pt idx="1335">
                  <c:v>15.6</c:v>
                </c:pt>
                <c:pt idx="1336">
                  <c:v>17.2</c:v>
                </c:pt>
                <c:pt idx="1337">
                  <c:v>18.399999999999999</c:v>
                </c:pt>
                <c:pt idx="1338">
                  <c:v>19.100000000000001</c:v>
                </c:pt>
                <c:pt idx="1341">
                  <c:v>15.9</c:v>
                </c:pt>
                <c:pt idx="1343">
                  <c:v>19.100000000000001</c:v>
                </c:pt>
                <c:pt idx="1345">
                  <c:v>16.100000000000001</c:v>
                </c:pt>
                <c:pt idx="1348">
                  <c:v>16.7</c:v>
                </c:pt>
                <c:pt idx="1350">
                  <c:v>13.3</c:v>
                </c:pt>
                <c:pt idx="1352">
                  <c:v>18.600000000000001</c:v>
                </c:pt>
                <c:pt idx="1355">
                  <c:v>15.1</c:v>
                </c:pt>
                <c:pt idx="1357">
                  <c:v>12.2</c:v>
                </c:pt>
                <c:pt idx="1359">
                  <c:v>17.5</c:v>
                </c:pt>
                <c:pt idx="1362">
                  <c:v>15.5</c:v>
                </c:pt>
                <c:pt idx="1364">
                  <c:v>14.3</c:v>
                </c:pt>
                <c:pt idx="1366">
                  <c:v>17.899999999999999</c:v>
                </c:pt>
                <c:pt idx="1369">
                  <c:v>14.4</c:v>
                </c:pt>
                <c:pt idx="1370">
                  <c:v>13.3</c:v>
                </c:pt>
                <c:pt idx="1371">
                  <c:v>17.399999999999999</c:v>
                </c:pt>
                <c:pt idx="1372">
                  <c:v>14.4</c:v>
                </c:pt>
                <c:pt idx="1373">
                  <c:v>13.2</c:v>
                </c:pt>
                <c:pt idx="1374">
                  <c:v>14.4</c:v>
                </c:pt>
                <c:pt idx="1375">
                  <c:v>12.7</c:v>
                </c:pt>
                <c:pt idx="1376">
                  <c:v>11.2</c:v>
                </c:pt>
                <c:pt idx="1377">
                  <c:v>9.5</c:v>
                </c:pt>
                <c:pt idx="1378">
                  <c:v>11.7</c:v>
                </c:pt>
                <c:pt idx="1379">
                  <c:v>12.4</c:v>
                </c:pt>
                <c:pt idx="1380">
                  <c:v>13.9</c:v>
                </c:pt>
                <c:pt idx="1381">
                  <c:v>15.7</c:v>
                </c:pt>
                <c:pt idx="1382">
                  <c:v>14.9</c:v>
                </c:pt>
                <c:pt idx="1383">
                  <c:v>12.3</c:v>
                </c:pt>
                <c:pt idx="1384">
                  <c:v>10.4</c:v>
                </c:pt>
                <c:pt idx="1385">
                  <c:v>13.9</c:v>
                </c:pt>
                <c:pt idx="1386">
                  <c:v>12.3</c:v>
                </c:pt>
                <c:pt idx="1387">
                  <c:v>10.7</c:v>
                </c:pt>
                <c:pt idx="1388">
                  <c:v>13</c:v>
                </c:pt>
                <c:pt idx="1389">
                  <c:v>11.3</c:v>
                </c:pt>
                <c:pt idx="1390">
                  <c:v>11.4</c:v>
                </c:pt>
                <c:pt idx="1391">
                  <c:v>9.6999999999999993</c:v>
                </c:pt>
                <c:pt idx="1392">
                  <c:v>14.1</c:v>
                </c:pt>
                <c:pt idx="1393">
                  <c:v>10.4</c:v>
                </c:pt>
                <c:pt idx="1394">
                  <c:v>11.8</c:v>
                </c:pt>
                <c:pt idx="1395">
                  <c:v>13.4</c:v>
                </c:pt>
                <c:pt idx="1396">
                  <c:v>14</c:v>
                </c:pt>
                <c:pt idx="1397">
                  <c:v>14.3</c:v>
                </c:pt>
                <c:pt idx="1398">
                  <c:v>11.9</c:v>
                </c:pt>
                <c:pt idx="1399">
                  <c:v>13</c:v>
                </c:pt>
                <c:pt idx="1400">
                  <c:v>13.1</c:v>
                </c:pt>
                <c:pt idx="1401">
                  <c:v>13.7</c:v>
                </c:pt>
                <c:pt idx="1402">
                  <c:v>12.7</c:v>
                </c:pt>
                <c:pt idx="1403">
                  <c:v>12.7</c:v>
                </c:pt>
                <c:pt idx="1404">
                  <c:v>13.1</c:v>
                </c:pt>
                <c:pt idx="1405">
                  <c:v>20.3</c:v>
                </c:pt>
                <c:pt idx="1406">
                  <c:v>15.2</c:v>
                </c:pt>
                <c:pt idx="1407">
                  <c:v>13.6</c:v>
                </c:pt>
                <c:pt idx="1408">
                  <c:v>7.5</c:v>
                </c:pt>
                <c:pt idx="1409">
                  <c:v>10.199999999999999</c:v>
                </c:pt>
                <c:pt idx="1410">
                  <c:v>12.3</c:v>
                </c:pt>
                <c:pt idx="1411">
                  <c:v>11.4</c:v>
                </c:pt>
                <c:pt idx="1412">
                  <c:v>11.1</c:v>
                </c:pt>
                <c:pt idx="1413">
                  <c:v>15.5</c:v>
                </c:pt>
                <c:pt idx="1414">
                  <c:v>12.6</c:v>
                </c:pt>
                <c:pt idx="1415">
                  <c:v>12.7</c:v>
                </c:pt>
                <c:pt idx="1416">
                  <c:v>12.5</c:v>
                </c:pt>
                <c:pt idx="1417">
                  <c:v>11.5</c:v>
                </c:pt>
                <c:pt idx="1418">
                  <c:v>10.4</c:v>
                </c:pt>
                <c:pt idx="1419">
                  <c:v>9.9</c:v>
                </c:pt>
                <c:pt idx="1420">
                  <c:v>13.3</c:v>
                </c:pt>
                <c:pt idx="1421">
                  <c:v>11.8</c:v>
                </c:pt>
                <c:pt idx="1422">
                  <c:v>11.8</c:v>
                </c:pt>
                <c:pt idx="1423">
                  <c:v>14.3</c:v>
                </c:pt>
                <c:pt idx="1424">
                  <c:v>13.8</c:v>
                </c:pt>
                <c:pt idx="1425">
                  <c:v>12</c:v>
                </c:pt>
                <c:pt idx="1426">
                  <c:v>10.5</c:v>
                </c:pt>
                <c:pt idx="1427">
                  <c:v>13.5</c:v>
                </c:pt>
                <c:pt idx="1428">
                  <c:v>12.1</c:v>
                </c:pt>
                <c:pt idx="1429">
                  <c:v>15.5</c:v>
                </c:pt>
                <c:pt idx="1430">
                  <c:v>11.8</c:v>
                </c:pt>
                <c:pt idx="1431">
                  <c:v>10</c:v>
                </c:pt>
                <c:pt idx="1432">
                  <c:v>11.2</c:v>
                </c:pt>
                <c:pt idx="1433">
                  <c:v>9.6999999999999993</c:v>
                </c:pt>
                <c:pt idx="1434">
                  <c:v>11.3</c:v>
                </c:pt>
                <c:pt idx="1435">
                  <c:v>12.6</c:v>
                </c:pt>
                <c:pt idx="1436">
                  <c:v>9.6999999999999993</c:v>
                </c:pt>
                <c:pt idx="1437">
                  <c:v>10.6</c:v>
                </c:pt>
                <c:pt idx="1438">
                  <c:v>11.6</c:v>
                </c:pt>
                <c:pt idx="1439">
                  <c:v>10.7</c:v>
                </c:pt>
                <c:pt idx="1440">
                  <c:v>11.1</c:v>
                </c:pt>
                <c:pt idx="1441">
                  <c:v>13.6</c:v>
                </c:pt>
                <c:pt idx="1442">
                  <c:v>11.3</c:v>
                </c:pt>
                <c:pt idx="1443">
                  <c:v>9.6999999999999993</c:v>
                </c:pt>
                <c:pt idx="1444">
                  <c:v>10.199999999999999</c:v>
                </c:pt>
                <c:pt idx="1445">
                  <c:v>9.1</c:v>
                </c:pt>
                <c:pt idx="1446">
                  <c:v>11</c:v>
                </c:pt>
                <c:pt idx="1447">
                  <c:v>10.5</c:v>
                </c:pt>
                <c:pt idx="1448">
                  <c:v>13.4</c:v>
                </c:pt>
                <c:pt idx="1449">
                  <c:v>11</c:v>
                </c:pt>
                <c:pt idx="1450">
                  <c:v>9.1</c:v>
                </c:pt>
                <c:pt idx="1451">
                  <c:v>9.6999999999999993</c:v>
                </c:pt>
                <c:pt idx="1452">
                  <c:v>10.5</c:v>
                </c:pt>
                <c:pt idx="1453">
                  <c:v>9.3000000000000007</c:v>
                </c:pt>
                <c:pt idx="1454">
                  <c:v>9.1999999999999993</c:v>
                </c:pt>
                <c:pt idx="1455">
                  <c:v>12.8</c:v>
                </c:pt>
                <c:pt idx="1456">
                  <c:v>10</c:v>
                </c:pt>
                <c:pt idx="1457">
                  <c:v>10.199999999999999</c:v>
                </c:pt>
                <c:pt idx="1458">
                  <c:v>9.5</c:v>
                </c:pt>
                <c:pt idx="1459">
                  <c:v>7.9</c:v>
                </c:pt>
                <c:pt idx="1460">
                  <c:v>7.1</c:v>
                </c:pt>
                <c:pt idx="1461">
                  <c:v>12.4</c:v>
                </c:pt>
                <c:pt idx="1462">
                  <c:v>18.399999999999999</c:v>
                </c:pt>
                <c:pt idx="1463">
                  <c:v>12</c:v>
                </c:pt>
                <c:pt idx="1464">
                  <c:v>13.4</c:v>
                </c:pt>
                <c:pt idx="1465">
                  <c:v>13.4</c:v>
                </c:pt>
                <c:pt idx="1466">
                  <c:v>14.9</c:v>
                </c:pt>
                <c:pt idx="1467">
                  <c:v>16.2</c:v>
                </c:pt>
                <c:pt idx="1468">
                  <c:v>13.4</c:v>
                </c:pt>
                <c:pt idx="1469">
                  <c:v>9.6999999999999993</c:v>
                </c:pt>
                <c:pt idx="1470">
                  <c:v>7.2</c:v>
                </c:pt>
                <c:pt idx="1471">
                  <c:v>9</c:v>
                </c:pt>
                <c:pt idx="1472">
                  <c:v>12.1</c:v>
                </c:pt>
                <c:pt idx="1473">
                  <c:v>14.5</c:v>
                </c:pt>
                <c:pt idx="1474">
                  <c:v>12.7</c:v>
                </c:pt>
                <c:pt idx="1475">
                  <c:v>7.6</c:v>
                </c:pt>
                <c:pt idx="1476">
                  <c:v>9.4</c:v>
                </c:pt>
                <c:pt idx="1477">
                  <c:v>8.6999999999999993</c:v>
                </c:pt>
                <c:pt idx="1478">
                  <c:v>8.6999999999999993</c:v>
                </c:pt>
                <c:pt idx="1479">
                  <c:v>11.4</c:v>
                </c:pt>
                <c:pt idx="1480">
                  <c:v>12.9</c:v>
                </c:pt>
                <c:pt idx="1481">
                  <c:v>9.4</c:v>
                </c:pt>
                <c:pt idx="1482">
                  <c:v>10.199999999999999</c:v>
                </c:pt>
                <c:pt idx="1483">
                  <c:v>9.9</c:v>
                </c:pt>
                <c:pt idx="1484">
                  <c:v>12.4</c:v>
                </c:pt>
                <c:pt idx="1485">
                  <c:v>11.7</c:v>
                </c:pt>
                <c:pt idx="1486">
                  <c:v>12.6</c:v>
                </c:pt>
                <c:pt idx="1487">
                  <c:v>18.5</c:v>
                </c:pt>
                <c:pt idx="1488">
                  <c:v>16.600000000000001</c:v>
                </c:pt>
                <c:pt idx="1489">
                  <c:v>10.9</c:v>
                </c:pt>
                <c:pt idx="1490">
                  <c:v>12.2</c:v>
                </c:pt>
                <c:pt idx="1491">
                  <c:v>13</c:v>
                </c:pt>
                <c:pt idx="1492">
                  <c:v>11.3</c:v>
                </c:pt>
                <c:pt idx="1493">
                  <c:v>17.100000000000001</c:v>
                </c:pt>
                <c:pt idx="1494">
                  <c:v>16.5</c:v>
                </c:pt>
                <c:pt idx="1495">
                  <c:v>16.399999999999999</c:v>
                </c:pt>
                <c:pt idx="1496">
                  <c:v>13</c:v>
                </c:pt>
                <c:pt idx="1497">
                  <c:v>12.7</c:v>
                </c:pt>
                <c:pt idx="1498">
                  <c:v>15.5</c:v>
                </c:pt>
                <c:pt idx="1499">
                  <c:v>15.4</c:v>
                </c:pt>
                <c:pt idx="1500">
                  <c:v>13.8</c:v>
                </c:pt>
                <c:pt idx="1501">
                  <c:v>15.7</c:v>
                </c:pt>
                <c:pt idx="1502">
                  <c:v>13.5</c:v>
                </c:pt>
                <c:pt idx="1503">
                  <c:v>9</c:v>
                </c:pt>
                <c:pt idx="1504">
                  <c:v>12</c:v>
                </c:pt>
                <c:pt idx="1505">
                  <c:v>11.7</c:v>
                </c:pt>
                <c:pt idx="1506">
                  <c:v>12</c:v>
                </c:pt>
                <c:pt idx="1507">
                  <c:v>15.7</c:v>
                </c:pt>
                <c:pt idx="1508">
                  <c:v>16.100000000000001</c:v>
                </c:pt>
                <c:pt idx="1509">
                  <c:v>11.2</c:v>
                </c:pt>
                <c:pt idx="1510">
                  <c:v>8.1</c:v>
                </c:pt>
                <c:pt idx="1511">
                  <c:v>8.6999999999999993</c:v>
                </c:pt>
                <c:pt idx="1512">
                  <c:v>12.6</c:v>
                </c:pt>
                <c:pt idx="1513">
                  <c:v>11.5</c:v>
                </c:pt>
                <c:pt idx="1514">
                  <c:v>12.1</c:v>
                </c:pt>
                <c:pt idx="1515">
                  <c:v>14.4</c:v>
                </c:pt>
                <c:pt idx="1516">
                  <c:v>11.3</c:v>
                </c:pt>
                <c:pt idx="1517">
                  <c:v>9.9</c:v>
                </c:pt>
                <c:pt idx="1518">
                  <c:v>12.2</c:v>
                </c:pt>
                <c:pt idx="1519">
                  <c:v>10</c:v>
                </c:pt>
                <c:pt idx="1520">
                  <c:v>10</c:v>
                </c:pt>
                <c:pt idx="1521">
                  <c:v>11.6</c:v>
                </c:pt>
                <c:pt idx="1522">
                  <c:v>11.6</c:v>
                </c:pt>
                <c:pt idx="1523">
                  <c:v>9.8000000000000007</c:v>
                </c:pt>
                <c:pt idx="1524">
                  <c:v>9.1</c:v>
                </c:pt>
                <c:pt idx="1525">
                  <c:v>12</c:v>
                </c:pt>
                <c:pt idx="1526">
                  <c:v>14</c:v>
                </c:pt>
                <c:pt idx="1527">
                  <c:v>11.6</c:v>
                </c:pt>
                <c:pt idx="1528">
                  <c:v>13.2</c:v>
                </c:pt>
                <c:pt idx="1529">
                  <c:v>12.8</c:v>
                </c:pt>
                <c:pt idx="1530">
                  <c:v>11</c:v>
                </c:pt>
                <c:pt idx="1531">
                  <c:v>10</c:v>
                </c:pt>
                <c:pt idx="1532">
                  <c:v>14.2</c:v>
                </c:pt>
                <c:pt idx="1533">
                  <c:v>8.5</c:v>
                </c:pt>
                <c:pt idx="1534">
                  <c:v>7.7</c:v>
                </c:pt>
                <c:pt idx="1535">
                  <c:v>13.3</c:v>
                </c:pt>
                <c:pt idx="1536">
                  <c:v>15.3</c:v>
                </c:pt>
                <c:pt idx="1537">
                  <c:v>12.1</c:v>
                </c:pt>
                <c:pt idx="1538">
                  <c:v>8.1999999999999993</c:v>
                </c:pt>
                <c:pt idx="1539">
                  <c:v>10.1</c:v>
                </c:pt>
                <c:pt idx="1540">
                  <c:v>13.5</c:v>
                </c:pt>
                <c:pt idx="1541">
                  <c:v>13.9</c:v>
                </c:pt>
                <c:pt idx="1542">
                  <c:v>12.2</c:v>
                </c:pt>
                <c:pt idx="1543">
                  <c:v>13.3</c:v>
                </c:pt>
                <c:pt idx="1544">
                  <c:v>11.4</c:v>
                </c:pt>
                <c:pt idx="1545">
                  <c:v>12.3</c:v>
                </c:pt>
                <c:pt idx="1546">
                  <c:v>13.7</c:v>
                </c:pt>
                <c:pt idx="1547">
                  <c:v>14.4</c:v>
                </c:pt>
                <c:pt idx="1548">
                  <c:v>17.5</c:v>
                </c:pt>
                <c:pt idx="1549">
                  <c:v>14</c:v>
                </c:pt>
                <c:pt idx="1550">
                  <c:v>15</c:v>
                </c:pt>
                <c:pt idx="1551">
                  <c:v>11.6</c:v>
                </c:pt>
                <c:pt idx="1552">
                  <c:v>9.3000000000000007</c:v>
                </c:pt>
                <c:pt idx="1553">
                  <c:v>12.8</c:v>
                </c:pt>
                <c:pt idx="1554">
                  <c:v>12.8</c:v>
                </c:pt>
                <c:pt idx="1555">
                  <c:v>11.5</c:v>
                </c:pt>
                <c:pt idx="1556">
                  <c:v>11.9</c:v>
                </c:pt>
                <c:pt idx="1557">
                  <c:v>11.7</c:v>
                </c:pt>
                <c:pt idx="1558">
                  <c:v>11.7</c:v>
                </c:pt>
                <c:pt idx="1559">
                  <c:v>10.5</c:v>
                </c:pt>
                <c:pt idx="1560">
                  <c:v>15.3</c:v>
                </c:pt>
                <c:pt idx="1561">
                  <c:v>19.5</c:v>
                </c:pt>
                <c:pt idx="1562">
                  <c:v>20.5</c:v>
                </c:pt>
                <c:pt idx="1563">
                  <c:v>15.1</c:v>
                </c:pt>
                <c:pt idx="1564">
                  <c:v>14.3</c:v>
                </c:pt>
                <c:pt idx="1565">
                  <c:v>11.6</c:v>
                </c:pt>
                <c:pt idx="1566">
                  <c:v>10.3</c:v>
                </c:pt>
                <c:pt idx="1567">
                  <c:v>12.2</c:v>
                </c:pt>
                <c:pt idx="1568">
                  <c:v>13.4</c:v>
                </c:pt>
                <c:pt idx="1569">
                  <c:v>15.1</c:v>
                </c:pt>
                <c:pt idx="1570">
                  <c:v>18.7</c:v>
                </c:pt>
                <c:pt idx="1571">
                  <c:v>22.1</c:v>
                </c:pt>
                <c:pt idx="1572">
                  <c:v>20.399999999999999</c:v>
                </c:pt>
                <c:pt idx="1573">
                  <c:v>19.100000000000001</c:v>
                </c:pt>
                <c:pt idx="1574">
                  <c:v>20.7</c:v>
                </c:pt>
                <c:pt idx="1575">
                  <c:v>13.8</c:v>
                </c:pt>
                <c:pt idx="1576">
                  <c:v>13.8</c:v>
                </c:pt>
                <c:pt idx="1577">
                  <c:v>8.1</c:v>
                </c:pt>
                <c:pt idx="1578">
                  <c:v>13.9</c:v>
                </c:pt>
                <c:pt idx="1579">
                  <c:v>14</c:v>
                </c:pt>
                <c:pt idx="1580">
                  <c:v>11</c:v>
                </c:pt>
                <c:pt idx="1581">
                  <c:v>18.100000000000001</c:v>
                </c:pt>
                <c:pt idx="1582">
                  <c:v>13.7</c:v>
                </c:pt>
                <c:pt idx="1583">
                  <c:v>11.5</c:v>
                </c:pt>
                <c:pt idx="1584">
                  <c:v>14.7</c:v>
                </c:pt>
                <c:pt idx="1585">
                  <c:v>13.5</c:v>
                </c:pt>
                <c:pt idx="1586">
                  <c:v>14.4</c:v>
                </c:pt>
                <c:pt idx="1587">
                  <c:v>18.100000000000001</c:v>
                </c:pt>
                <c:pt idx="1588">
                  <c:v>16.8</c:v>
                </c:pt>
                <c:pt idx="1589">
                  <c:v>14.8</c:v>
                </c:pt>
                <c:pt idx="1590">
                  <c:v>14.1</c:v>
                </c:pt>
                <c:pt idx="1591">
                  <c:v>17.899999999999999</c:v>
                </c:pt>
                <c:pt idx="1592">
                  <c:v>18.399999999999999</c:v>
                </c:pt>
                <c:pt idx="1593">
                  <c:v>20.2</c:v>
                </c:pt>
                <c:pt idx="1594">
                  <c:v>14</c:v>
                </c:pt>
                <c:pt idx="1595">
                  <c:v>18.3</c:v>
                </c:pt>
                <c:pt idx="1596">
                  <c:v>16.7</c:v>
                </c:pt>
                <c:pt idx="1597">
                  <c:v>13.8</c:v>
                </c:pt>
                <c:pt idx="1598">
                  <c:v>18.399999999999999</c:v>
                </c:pt>
                <c:pt idx="1599">
                  <c:v>22.5</c:v>
                </c:pt>
                <c:pt idx="1600">
                  <c:v>20.100000000000001</c:v>
                </c:pt>
                <c:pt idx="1601">
                  <c:v>11.4</c:v>
                </c:pt>
                <c:pt idx="1602">
                  <c:v>13.1</c:v>
                </c:pt>
                <c:pt idx="1603">
                  <c:v>17.100000000000001</c:v>
                </c:pt>
                <c:pt idx="1604">
                  <c:v>14.9</c:v>
                </c:pt>
                <c:pt idx="1605">
                  <c:v>13.4</c:v>
                </c:pt>
                <c:pt idx="1606">
                  <c:v>12.9</c:v>
                </c:pt>
                <c:pt idx="1607">
                  <c:v>15.4</c:v>
                </c:pt>
                <c:pt idx="1608">
                  <c:v>13.8</c:v>
                </c:pt>
                <c:pt idx="1609">
                  <c:v>12.9</c:v>
                </c:pt>
                <c:pt idx="1610">
                  <c:v>16.3</c:v>
                </c:pt>
                <c:pt idx="1611">
                  <c:v>13.2</c:v>
                </c:pt>
                <c:pt idx="1612">
                  <c:v>15.5</c:v>
                </c:pt>
                <c:pt idx="1613">
                  <c:v>13.8</c:v>
                </c:pt>
                <c:pt idx="1614">
                  <c:v>12.5</c:v>
                </c:pt>
                <c:pt idx="1615">
                  <c:v>12.9</c:v>
                </c:pt>
                <c:pt idx="1616">
                  <c:v>11.4</c:v>
                </c:pt>
                <c:pt idx="1617">
                  <c:v>15</c:v>
                </c:pt>
                <c:pt idx="1618">
                  <c:v>13.4</c:v>
                </c:pt>
                <c:pt idx="1619">
                  <c:v>10</c:v>
                </c:pt>
                <c:pt idx="1620">
                  <c:v>14.9</c:v>
                </c:pt>
                <c:pt idx="1621">
                  <c:v>16.8</c:v>
                </c:pt>
                <c:pt idx="1622">
                  <c:v>16.2</c:v>
                </c:pt>
                <c:pt idx="1623">
                  <c:v>17.5</c:v>
                </c:pt>
                <c:pt idx="1624">
                  <c:v>16</c:v>
                </c:pt>
                <c:pt idx="1625">
                  <c:v>14.9</c:v>
                </c:pt>
                <c:pt idx="1626">
                  <c:v>16.5</c:v>
                </c:pt>
                <c:pt idx="1627">
                  <c:v>16</c:v>
                </c:pt>
                <c:pt idx="1628">
                  <c:v>13.8</c:v>
                </c:pt>
                <c:pt idx="1629">
                  <c:v>10.7</c:v>
                </c:pt>
                <c:pt idx="1630">
                  <c:v>11.4</c:v>
                </c:pt>
                <c:pt idx="1631">
                  <c:v>14.9</c:v>
                </c:pt>
                <c:pt idx="1632">
                  <c:v>17.5</c:v>
                </c:pt>
                <c:pt idx="1636">
                  <c:v>12.7</c:v>
                </c:pt>
                <c:pt idx="1637">
                  <c:v>12.5</c:v>
                </c:pt>
                <c:pt idx="1638">
                  <c:v>12.4</c:v>
                </c:pt>
                <c:pt idx="1639">
                  <c:v>12.7</c:v>
                </c:pt>
                <c:pt idx="1640">
                  <c:v>12.9</c:v>
                </c:pt>
                <c:pt idx="1641">
                  <c:v>11.5</c:v>
                </c:pt>
                <c:pt idx="1642">
                  <c:v>11.1</c:v>
                </c:pt>
                <c:pt idx="1643">
                  <c:v>11.8</c:v>
                </c:pt>
                <c:pt idx="1644">
                  <c:v>13.9</c:v>
                </c:pt>
                <c:pt idx="1645">
                  <c:v>13.4</c:v>
                </c:pt>
                <c:pt idx="1646">
                  <c:v>10.8</c:v>
                </c:pt>
                <c:pt idx="1647">
                  <c:v>13.8</c:v>
                </c:pt>
                <c:pt idx="1648">
                  <c:v>16.5</c:v>
                </c:pt>
                <c:pt idx="1649">
                  <c:v>15.6</c:v>
                </c:pt>
                <c:pt idx="1650">
                  <c:v>13.9</c:v>
                </c:pt>
                <c:pt idx="1651">
                  <c:v>15.8</c:v>
                </c:pt>
                <c:pt idx="1652">
                  <c:v>15.8</c:v>
                </c:pt>
                <c:pt idx="1653">
                  <c:v>14.7</c:v>
                </c:pt>
                <c:pt idx="1654">
                  <c:v>15</c:v>
                </c:pt>
                <c:pt idx="1655">
                  <c:v>14.1</c:v>
                </c:pt>
                <c:pt idx="1656">
                  <c:v>13.2</c:v>
                </c:pt>
                <c:pt idx="1657">
                  <c:v>13</c:v>
                </c:pt>
                <c:pt idx="1658">
                  <c:v>16.7</c:v>
                </c:pt>
                <c:pt idx="1659">
                  <c:v>15.4</c:v>
                </c:pt>
                <c:pt idx="1660">
                  <c:v>15.3</c:v>
                </c:pt>
                <c:pt idx="1661">
                  <c:v>16.2</c:v>
                </c:pt>
                <c:pt idx="1662">
                  <c:v>15.7</c:v>
                </c:pt>
                <c:pt idx="1663">
                  <c:v>14.5</c:v>
                </c:pt>
                <c:pt idx="1664">
                  <c:v>13</c:v>
                </c:pt>
                <c:pt idx="1665">
                  <c:v>13.9</c:v>
                </c:pt>
                <c:pt idx="1666">
                  <c:v>16.100000000000001</c:v>
                </c:pt>
                <c:pt idx="1667">
                  <c:v>15.3</c:v>
                </c:pt>
                <c:pt idx="1668">
                  <c:v>14.8</c:v>
                </c:pt>
                <c:pt idx="1669">
                  <c:v>14.9</c:v>
                </c:pt>
                <c:pt idx="1670">
                  <c:v>13.4</c:v>
                </c:pt>
                <c:pt idx="1671">
                  <c:v>12.7</c:v>
                </c:pt>
                <c:pt idx="1672">
                  <c:v>14.4</c:v>
                </c:pt>
                <c:pt idx="1673">
                  <c:v>16.5</c:v>
                </c:pt>
                <c:pt idx="1674">
                  <c:v>15.5</c:v>
                </c:pt>
                <c:pt idx="1675">
                  <c:v>15.7</c:v>
                </c:pt>
                <c:pt idx="1676">
                  <c:v>15.2</c:v>
                </c:pt>
                <c:pt idx="1677">
                  <c:v>13.4</c:v>
                </c:pt>
                <c:pt idx="1678">
                  <c:v>13.7</c:v>
                </c:pt>
                <c:pt idx="1679">
                  <c:v>17.399999999999999</c:v>
                </c:pt>
                <c:pt idx="1680">
                  <c:v>16.899999999999999</c:v>
                </c:pt>
                <c:pt idx="1681">
                  <c:v>15.1</c:v>
                </c:pt>
                <c:pt idx="1682">
                  <c:v>17</c:v>
                </c:pt>
                <c:pt idx="1683">
                  <c:v>14.5</c:v>
                </c:pt>
                <c:pt idx="1684">
                  <c:v>11.9</c:v>
                </c:pt>
                <c:pt idx="1685">
                  <c:v>11.4</c:v>
                </c:pt>
                <c:pt idx="1686">
                  <c:v>16.100000000000001</c:v>
                </c:pt>
                <c:pt idx="1687">
                  <c:v>16.2</c:v>
                </c:pt>
                <c:pt idx="1688">
                  <c:v>17.5</c:v>
                </c:pt>
                <c:pt idx="1689">
                  <c:v>12.3</c:v>
                </c:pt>
                <c:pt idx="1690">
                  <c:v>12.5</c:v>
                </c:pt>
                <c:pt idx="1691">
                  <c:v>10.9</c:v>
                </c:pt>
                <c:pt idx="1692">
                  <c:v>10.4</c:v>
                </c:pt>
                <c:pt idx="1693">
                  <c:v>15.3</c:v>
                </c:pt>
                <c:pt idx="1694">
                  <c:v>15.3</c:v>
                </c:pt>
                <c:pt idx="1695">
                  <c:v>15.6</c:v>
                </c:pt>
                <c:pt idx="1696">
                  <c:v>15.4</c:v>
                </c:pt>
                <c:pt idx="1697">
                  <c:v>13.2</c:v>
                </c:pt>
                <c:pt idx="1698">
                  <c:v>12</c:v>
                </c:pt>
                <c:pt idx="1699">
                  <c:v>13.1</c:v>
                </c:pt>
                <c:pt idx="1700">
                  <c:v>19.5</c:v>
                </c:pt>
                <c:pt idx="1701">
                  <c:v>18.600000000000001</c:v>
                </c:pt>
                <c:pt idx="1702">
                  <c:v>13.7</c:v>
                </c:pt>
                <c:pt idx="1703">
                  <c:v>15.1</c:v>
                </c:pt>
                <c:pt idx="1704">
                  <c:v>16</c:v>
                </c:pt>
                <c:pt idx="1705">
                  <c:v>13.7</c:v>
                </c:pt>
                <c:pt idx="1706">
                  <c:v>11.8</c:v>
                </c:pt>
                <c:pt idx="1707">
                  <c:v>16.2</c:v>
                </c:pt>
                <c:pt idx="1708">
                  <c:v>15.9</c:v>
                </c:pt>
                <c:pt idx="1709">
                  <c:v>15.2</c:v>
                </c:pt>
                <c:pt idx="1710">
                  <c:v>10.8</c:v>
                </c:pt>
                <c:pt idx="1711">
                  <c:v>15</c:v>
                </c:pt>
                <c:pt idx="1712">
                  <c:v>14.1</c:v>
                </c:pt>
                <c:pt idx="1713">
                  <c:v>12.8</c:v>
                </c:pt>
                <c:pt idx="1714">
                  <c:v>17.7</c:v>
                </c:pt>
                <c:pt idx="1715">
                  <c:v>16.100000000000001</c:v>
                </c:pt>
                <c:pt idx="1716">
                  <c:v>14.6</c:v>
                </c:pt>
                <c:pt idx="1717">
                  <c:v>15.9</c:v>
                </c:pt>
                <c:pt idx="1718">
                  <c:v>18.600000000000001</c:v>
                </c:pt>
                <c:pt idx="1719">
                  <c:v>14.6</c:v>
                </c:pt>
                <c:pt idx="1720">
                  <c:v>12.8</c:v>
                </c:pt>
                <c:pt idx="1721">
                  <c:v>17.8</c:v>
                </c:pt>
                <c:pt idx="1722">
                  <c:v>14.4</c:v>
                </c:pt>
                <c:pt idx="1723">
                  <c:v>11.4</c:v>
                </c:pt>
                <c:pt idx="1724">
                  <c:v>16.2</c:v>
                </c:pt>
                <c:pt idx="1725">
                  <c:v>15.6</c:v>
                </c:pt>
                <c:pt idx="1726">
                  <c:v>14</c:v>
                </c:pt>
                <c:pt idx="1727">
                  <c:v>13.4</c:v>
                </c:pt>
                <c:pt idx="1728">
                  <c:v>17.5</c:v>
                </c:pt>
                <c:pt idx="1729">
                  <c:v>14.6</c:v>
                </c:pt>
                <c:pt idx="1730">
                  <c:v>12.4</c:v>
                </c:pt>
                <c:pt idx="1731">
                  <c:v>13.8</c:v>
                </c:pt>
                <c:pt idx="1732">
                  <c:v>14</c:v>
                </c:pt>
                <c:pt idx="1733">
                  <c:v>12.3</c:v>
                </c:pt>
                <c:pt idx="1734">
                  <c:v>11.7</c:v>
                </c:pt>
                <c:pt idx="1735">
                  <c:v>16.100000000000001</c:v>
                </c:pt>
                <c:pt idx="1736">
                  <c:v>15.2</c:v>
                </c:pt>
                <c:pt idx="1737">
                  <c:v>13.1</c:v>
                </c:pt>
                <c:pt idx="1738">
                  <c:v>12.6</c:v>
                </c:pt>
                <c:pt idx="1739">
                  <c:v>12.2</c:v>
                </c:pt>
                <c:pt idx="1740">
                  <c:v>11.7</c:v>
                </c:pt>
                <c:pt idx="1741">
                  <c:v>11.7</c:v>
                </c:pt>
                <c:pt idx="1742">
                  <c:v>17</c:v>
                </c:pt>
                <c:pt idx="1743">
                  <c:v>12.7</c:v>
                </c:pt>
                <c:pt idx="1744">
                  <c:v>11</c:v>
                </c:pt>
                <c:pt idx="1745">
                  <c:v>11.7</c:v>
                </c:pt>
                <c:pt idx="1746">
                  <c:v>11.6</c:v>
                </c:pt>
                <c:pt idx="1747">
                  <c:v>10.3</c:v>
                </c:pt>
                <c:pt idx="1748">
                  <c:v>9.1999999999999993</c:v>
                </c:pt>
                <c:pt idx="1749">
                  <c:v>9.6</c:v>
                </c:pt>
                <c:pt idx="1750">
                  <c:v>9</c:v>
                </c:pt>
                <c:pt idx="1751">
                  <c:v>9.1999999999999993</c:v>
                </c:pt>
                <c:pt idx="1752">
                  <c:v>10.6</c:v>
                </c:pt>
                <c:pt idx="1753">
                  <c:v>11.6</c:v>
                </c:pt>
                <c:pt idx="1754">
                  <c:v>11.3</c:v>
                </c:pt>
                <c:pt idx="1755">
                  <c:v>10.6</c:v>
                </c:pt>
                <c:pt idx="1756">
                  <c:v>10.8</c:v>
                </c:pt>
                <c:pt idx="1757">
                  <c:v>10.5</c:v>
                </c:pt>
                <c:pt idx="1758">
                  <c:v>9.1999999999999993</c:v>
                </c:pt>
                <c:pt idx="1759">
                  <c:v>13.9</c:v>
                </c:pt>
                <c:pt idx="1760">
                  <c:v>14</c:v>
                </c:pt>
                <c:pt idx="1761">
                  <c:v>13</c:v>
                </c:pt>
                <c:pt idx="1762">
                  <c:v>11.1</c:v>
                </c:pt>
                <c:pt idx="1763">
                  <c:v>13.3</c:v>
                </c:pt>
                <c:pt idx="1764">
                  <c:v>15.2</c:v>
                </c:pt>
                <c:pt idx="1765">
                  <c:v>16.100000000000001</c:v>
                </c:pt>
                <c:pt idx="1766">
                  <c:v>16.5</c:v>
                </c:pt>
                <c:pt idx="1767">
                  <c:v>17.8</c:v>
                </c:pt>
                <c:pt idx="1768">
                  <c:v>17.600000000000001</c:v>
                </c:pt>
                <c:pt idx="1769">
                  <c:v>15</c:v>
                </c:pt>
                <c:pt idx="1770">
                  <c:v>16.399999999999999</c:v>
                </c:pt>
                <c:pt idx="1771">
                  <c:v>17.7</c:v>
                </c:pt>
                <c:pt idx="1772">
                  <c:v>17.600000000000001</c:v>
                </c:pt>
                <c:pt idx="1773">
                  <c:v>15.9</c:v>
                </c:pt>
                <c:pt idx="1774">
                  <c:v>13</c:v>
                </c:pt>
                <c:pt idx="1775">
                  <c:v>12.1</c:v>
                </c:pt>
                <c:pt idx="1776">
                  <c:v>12.8</c:v>
                </c:pt>
                <c:pt idx="1777">
                  <c:v>15.6</c:v>
                </c:pt>
                <c:pt idx="1778">
                  <c:v>16.8</c:v>
                </c:pt>
                <c:pt idx="1779">
                  <c:v>14.6</c:v>
                </c:pt>
                <c:pt idx="1780">
                  <c:v>14.6</c:v>
                </c:pt>
                <c:pt idx="1781">
                  <c:v>14.4</c:v>
                </c:pt>
                <c:pt idx="1782">
                  <c:v>11.7</c:v>
                </c:pt>
                <c:pt idx="1783">
                  <c:v>13.8</c:v>
                </c:pt>
                <c:pt idx="1784">
                  <c:v>17.8</c:v>
                </c:pt>
                <c:pt idx="1785">
                  <c:v>12.6</c:v>
                </c:pt>
                <c:pt idx="1786">
                  <c:v>13.4</c:v>
                </c:pt>
                <c:pt idx="1787">
                  <c:v>11.1</c:v>
                </c:pt>
                <c:pt idx="1788">
                  <c:v>13.1</c:v>
                </c:pt>
                <c:pt idx="1789">
                  <c:v>11.3</c:v>
                </c:pt>
                <c:pt idx="1790">
                  <c:v>12.3</c:v>
                </c:pt>
                <c:pt idx="1791">
                  <c:v>17.399999999999999</c:v>
                </c:pt>
                <c:pt idx="1792">
                  <c:v>15.2</c:v>
                </c:pt>
                <c:pt idx="1793">
                  <c:v>12.2</c:v>
                </c:pt>
                <c:pt idx="1794">
                  <c:v>15.3</c:v>
                </c:pt>
                <c:pt idx="1795">
                  <c:v>14.7</c:v>
                </c:pt>
                <c:pt idx="1796">
                  <c:v>12.1</c:v>
                </c:pt>
                <c:pt idx="1797">
                  <c:v>11.3</c:v>
                </c:pt>
                <c:pt idx="1798">
                  <c:v>15.3</c:v>
                </c:pt>
                <c:pt idx="1799">
                  <c:v>13.9</c:v>
                </c:pt>
                <c:pt idx="1800">
                  <c:v>13.3</c:v>
                </c:pt>
                <c:pt idx="1801">
                  <c:v>13.8</c:v>
                </c:pt>
                <c:pt idx="1802">
                  <c:v>12.3</c:v>
                </c:pt>
                <c:pt idx="1803">
                  <c:v>10</c:v>
                </c:pt>
                <c:pt idx="1804">
                  <c:v>11.1</c:v>
                </c:pt>
                <c:pt idx="1805">
                  <c:v>14.5</c:v>
                </c:pt>
                <c:pt idx="1806">
                  <c:v>10.3</c:v>
                </c:pt>
                <c:pt idx="1807">
                  <c:v>9.9</c:v>
                </c:pt>
                <c:pt idx="1808">
                  <c:v>11.4</c:v>
                </c:pt>
                <c:pt idx="1809">
                  <c:v>13.6</c:v>
                </c:pt>
                <c:pt idx="1810">
                  <c:v>11.6</c:v>
                </c:pt>
                <c:pt idx="1811">
                  <c:v>10.1</c:v>
                </c:pt>
                <c:pt idx="1812">
                  <c:v>13.7</c:v>
                </c:pt>
                <c:pt idx="1813">
                  <c:v>10.1</c:v>
                </c:pt>
                <c:pt idx="1814">
                  <c:v>10.7</c:v>
                </c:pt>
                <c:pt idx="1815">
                  <c:v>11.8</c:v>
                </c:pt>
                <c:pt idx="1816">
                  <c:v>13.9</c:v>
                </c:pt>
                <c:pt idx="1817">
                  <c:v>10.9</c:v>
                </c:pt>
                <c:pt idx="1818">
                  <c:v>10.199999999999999</c:v>
                </c:pt>
                <c:pt idx="1819">
                  <c:v>12.9</c:v>
                </c:pt>
                <c:pt idx="1820">
                  <c:v>9.6</c:v>
                </c:pt>
                <c:pt idx="1821">
                  <c:v>11.9</c:v>
                </c:pt>
                <c:pt idx="1822">
                  <c:v>10.199999999999999</c:v>
                </c:pt>
                <c:pt idx="1823">
                  <c:v>11.1</c:v>
                </c:pt>
                <c:pt idx="1824">
                  <c:v>7.5</c:v>
                </c:pt>
                <c:pt idx="1825">
                  <c:v>9.3000000000000007</c:v>
                </c:pt>
                <c:pt idx="1826">
                  <c:v>12.4</c:v>
                </c:pt>
                <c:pt idx="1827">
                  <c:v>10</c:v>
                </c:pt>
                <c:pt idx="1828">
                  <c:v>10.9</c:v>
                </c:pt>
                <c:pt idx="1829">
                  <c:v>10.7</c:v>
                </c:pt>
                <c:pt idx="1830">
                  <c:v>13</c:v>
                </c:pt>
                <c:pt idx="1831">
                  <c:v>13.2</c:v>
                </c:pt>
                <c:pt idx="1832">
                  <c:v>12.4</c:v>
                </c:pt>
                <c:pt idx="1833">
                  <c:v>11.5</c:v>
                </c:pt>
                <c:pt idx="1834">
                  <c:v>12</c:v>
                </c:pt>
                <c:pt idx="1835">
                  <c:v>12.1</c:v>
                </c:pt>
                <c:pt idx="1836">
                  <c:v>10.8</c:v>
                </c:pt>
                <c:pt idx="1837">
                  <c:v>12.9</c:v>
                </c:pt>
                <c:pt idx="1838">
                  <c:v>11.9</c:v>
                </c:pt>
                <c:pt idx="1839">
                  <c:v>11.2</c:v>
                </c:pt>
                <c:pt idx="1840">
                  <c:v>15.3</c:v>
                </c:pt>
                <c:pt idx="1841">
                  <c:v>11.5</c:v>
                </c:pt>
                <c:pt idx="1842">
                  <c:v>11.8</c:v>
                </c:pt>
                <c:pt idx="1843">
                  <c:v>11.4</c:v>
                </c:pt>
                <c:pt idx="1844">
                  <c:v>14.5</c:v>
                </c:pt>
                <c:pt idx="1845">
                  <c:v>14.4</c:v>
                </c:pt>
                <c:pt idx="1846">
                  <c:v>12.9</c:v>
                </c:pt>
                <c:pt idx="1847">
                  <c:v>16.100000000000001</c:v>
                </c:pt>
                <c:pt idx="1848">
                  <c:v>12.8</c:v>
                </c:pt>
                <c:pt idx="1849">
                  <c:v>11.6</c:v>
                </c:pt>
                <c:pt idx="1850">
                  <c:v>12.1</c:v>
                </c:pt>
                <c:pt idx="1851">
                  <c:v>14.7</c:v>
                </c:pt>
                <c:pt idx="1852">
                  <c:v>13.5</c:v>
                </c:pt>
                <c:pt idx="1853">
                  <c:v>10</c:v>
                </c:pt>
                <c:pt idx="1854">
                  <c:v>15.1</c:v>
                </c:pt>
                <c:pt idx="1855">
                  <c:v>11.1</c:v>
                </c:pt>
                <c:pt idx="1856">
                  <c:v>11.3</c:v>
                </c:pt>
                <c:pt idx="1857">
                  <c:v>10.9</c:v>
                </c:pt>
                <c:pt idx="1858">
                  <c:v>14.2</c:v>
                </c:pt>
                <c:pt idx="1859">
                  <c:v>10.9</c:v>
                </c:pt>
                <c:pt idx="1860">
                  <c:v>8.1999999999999993</c:v>
                </c:pt>
                <c:pt idx="1861">
                  <c:v>8.6</c:v>
                </c:pt>
                <c:pt idx="1862">
                  <c:v>10.8</c:v>
                </c:pt>
                <c:pt idx="1863">
                  <c:v>13.3</c:v>
                </c:pt>
                <c:pt idx="1864">
                  <c:v>12.5</c:v>
                </c:pt>
                <c:pt idx="1865">
                  <c:v>10.6</c:v>
                </c:pt>
                <c:pt idx="1866">
                  <c:v>11.1</c:v>
                </c:pt>
                <c:pt idx="1867">
                  <c:v>10.6</c:v>
                </c:pt>
                <c:pt idx="1868">
                  <c:v>13.9</c:v>
                </c:pt>
                <c:pt idx="1869">
                  <c:v>13.1</c:v>
                </c:pt>
                <c:pt idx="1870">
                  <c:v>12</c:v>
                </c:pt>
                <c:pt idx="1871">
                  <c:v>14.3</c:v>
                </c:pt>
                <c:pt idx="1872">
                  <c:v>16.7</c:v>
                </c:pt>
                <c:pt idx="1873">
                  <c:v>12.1</c:v>
                </c:pt>
                <c:pt idx="1874">
                  <c:v>12.4</c:v>
                </c:pt>
                <c:pt idx="1875">
                  <c:v>17.3</c:v>
                </c:pt>
                <c:pt idx="1876">
                  <c:v>17.5</c:v>
                </c:pt>
                <c:pt idx="1877">
                  <c:v>15.9</c:v>
                </c:pt>
                <c:pt idx="1878">
                  <c:v>23.5</c:v>
                </c:pt>
                <c:pt idx="1879">
                  <c:v>20.100000000000001</c:v>
                </c:pt>
                <c:pt idx="1880">
                  <c:v>18.600000000000001</c:v>
                </c:pt>
                <c:pt idx="1881">
                  <c:v>8.35</c:v>
                </c:pt>
                <c:pt idx="1882">
                  <c:v>15.7</c:v>
                </c:pt>
                <c:pt idx="1883">
                  <c:v>18.600000000000001</c:v>
                </c:pt>
                <c:pt idx="1884">
                  <c:v>16.2</c:v>
                </c:pt>
                <c:pt idx="1885">
                  <c:v>13</c:v>
                </c:pt>
                <c:pt idx="1886">
                  <c:v>15.3</c:v>
                </c:pt>
                <c:pt idx="1887">
                  <c:v>14.3</c:v>
                </c:pt>
                <c:pt idx="1888">
                  <c:v>15.2</c:v>
                </c:pt>
                <c:pt idx="1889">
                  <c:v>17.399999999999999</c:v>
                </c:pt>
                <c:pt idx="1890">
                  <c:v>13.6</c:v>
                </c:pt>
                <c:pt idx="1891">
                  <c:v>15.8</c:v>
                </c:pt>
                <c:pt idx="1892">
                  <c:v>16.3</c:v>
                </c:pt>
                <c:pt idx="1893">
                  <c:v>17.899999999999999</c:v>
                </c:pt>
                <c:pt idx="1894">
                  <c:v>16</c:v>
                </c:pt>
                <c:pt idx="1895">
                  <c:v>13.9</c:v>
                </c:pt>
                <c:pt idx="1896">
                  <c:v>16</c:v>
                </c:pt>
                <c:pt idx="1897">
                  <c:v>15.7</c:v>
                </c:pt>
                <c:pt idx="1898">
                  <c:v>16.3</c:v>
                </c:pt>
                <c:pt idx="1899">
                  <c:v>15.7</c:v>
                </c:pt>
                <c:pt idx="1900">
                  <c:v>16.5</c:v>
                </c:pt>
                <c:pt idx="1901">
                  <c:v>13.6</c:v>
                </c:pt>
                <c:pt idx="1902">
                  <c:v>13.1</c:v>
                </c:pt>
                <c:pt idx="1903">
                  <c:v>16.3</c:v>
                </c:pt>
                <c:pt idx="1904">
                  <c:v>15.7</c:v>
                </c:pt>
                <c:pt idx="1905">
                  <c:v>13.7</c:v>
                </c:pt>
                <c:pt idx="1906">
                  <c:v>15.8</c:v>
                </c:pt>
                <c:pt idx="1907">
                  <c:v>16</c:v>
                </c:pt>
                <c:pt idx="1908">
                  <c:v>13.6</c:v>
                </c:pt>
                <c:pt idx="1909">
                  <c:v>12.4</c:v>
                </c:pt>
                <c:pt idx="1910">
                  <c:v>16</c:v>
                </c:pt>
                <c:pt idx="1911">
                  <c:v>14.9</c:v>
                </c:pt>
                <c:pt idx="1912">
                  <c:v>12.9</c:v>
                </c:pt>
                <c:pt idx="1913">
                  <c:v>15</c:v>
                </c:pt>
                <c:pt idx="1914">
                  <c:v>15.2</c:v>
                </c:pt>
                <c:pt idx="1915">
                  <c:v>13.3</c:v>
                </c:pt>
                <c:pt idx="1916">
                  <c:v>10.9</c:v>
                </c:pt>
                <c:pt idx="1917">
                  <c:v>8.8000000000000007</c:v>
                </c:pt>
                <c:pt idx="1918">
                  <c:v>12.4</c:v>
                </c:pt>
                <c:pt idx="1919">
                  <c:v>14.2</c:v>
                </c:pt>
                <c:pt idx="1920">
                  <c:v>14.9</c:v>
                </c:pt>
                <c:pt idx="1921">
                  <c:v>17.899999999999999</c:v>
                </c:pt>
                <c:pt idx="1922">
                  <c:v>15.7</c:v>
                </c:pt>
                <c:pt idx="1923">
                  <c:v>13.3</c:v>
                </c:pt>
                <c:pt idx="1924">
                  <c:v>17.100000000000001</c:v>
                </c:pt>
                <c:pt idx="1925">
                  <c:v>19.600000000000001</c:v>
                </c:pt>
                <c:pt idx="1926">
                  <c:v>14.6</c:v>
                </c:pt>
                <c:pt idx="1927">
                  <c:v>17.7</c:v>
                </c:pt>
                <c:pt idx="1928">
                  <c:v>18.7</c:v>
                </c:pt>
                <c:pt idx="1929">
                  <c:v>15.8</c:v>
                </c:pt>
                <c:pt idx="1930">
                  <c:v>12.2</c:v>
                </c:pt>
                <c:pt idx="1931">
                  <c:v>11</c:v>
                </c:pt>
                <c:pt idx="1932">
                  <c:v>15.3</c:v>
                </c:pt>
                <c:pt idx="1933">
                  <c:v>16</c:v>
                </c:pt>
                <c:pt idx="1934">
                  <c:v>15.3</c:v>
                </c:pt>
                <c:pt idx="1935">
                  <c:v>17.3</c:v>
                </c:pt>
                <c:pt idx="1936">
                  <c:v>14.9</c:v>
                </c:pt>
                <c:pt idx="1937">
                  <c:v>12.6</c:v>
                </c:pt>
                <c:pt idx="1938">
                  <c:v>14</c:v>
                </c:pt>
                <c:pt idx="1939">
                  <c:v>14.8</c:v>
                </c:pt>
                <c:pt idx="1940">
                  <c:v>15.2</c:v>
                </c:pt>
                <c:pt idx="1941">
                  <c:v>14.2</c:v>
                </c:pt>
                <c:pt idx="1942">
                  <c:v>18.2</c:v>
                </c:pt>
                <c:pt idx="1943">
                  <c:v>16.3</c:v>
                </c:pt>
                <c:pt idx="1944">
                  <c:v>14.4</c:v>
                </c:pt>
                <c:pt idx="1945">
                  <c:v>18.899999999999999</c:v>
                </c:pt>
                <c:pt idx="1946">
                  <c:v>19.100000000000001</c:v>
                </c:pt>
                <c:pt idx="1947">
                  <c:v>18</c:v>
                </c:pt>
                <c:pt idx="1948">
                  <c:v>19.8</c:v>
                </c:pt>
                <c:pt idx="1949">
                  <c:v>20.100000000000001</c:v>
                </c:pt>
                <c:pt idx="1950">
                  <c:v>16.3</c:v>
                </c:pt>
                <c:pt idx="1951">
                  <c:v>13.5</c:v>
                </c:pt>
                <c:pt idx="1952">
                  <c:v>15.4</c:v>
                </c:pt>
                <c:pt idx="1953">
                  <c:v>15.4</c:v>
                </c:pt>
                <c:pt idx="1954">
                  <c:v>12.4</c:v>
                </c:pt>
                <c:pt idx="1955">
                  <c:v>17</c:v>
                </c:pt>
                <c:pt idx="1956">
                  <c:v>16.2</c:v>
                </c:pt>
                <c:pt idx="1957">
                  <c:v>13</c:v>
                </c:pt>
                <c:pt idx="1958">
                  <c:v>11</c:v>
                </c:pt>
                <c:pt idx="1959">
                  <c:v>15</c:v>
                </c:pt>
                <c:pt idx="1960">
                  <c:v>14.9</c:v>
                </c:pt>
                <c:pt idx="1961">
                  <c:v>14.4</c:v>
                </c:pt>
                <c:pt idx="1962">
                  <c:v>16.7</c:v>
                </c:pt>
                <c:pt idx="1963">
                  <c:v>18.100000000000001</c:v>
                </c:pt>
                <c:pt idx="1964">
                  <c:v>15</c:v>
                </c:pt>
                <c:pt idx="1965">
                  <c:v>11.1</c:v>
                </c:pt>
                <c:pt idx="1966">
                  <c:v>13.2</c:v>
                </c:pt>
                <c:pt idx="1967">
                  <c:v>9.9</c:v>
                </c:pt>
                <c:pt idx="1968">
                  <c:v>9.9</c:v>
                </c:pt>
                <c:pt idx="1969">
                  <c:v>11.8</c:v>
                </c:pt>
                <c:pt idx="1970">
                  <c:v>13.4</c:v>
                </c:pt>
                <c:pt idx="1971">
                  <c:v>13.4</c:v>
                </c:pt>
                <c:pt idx="1972">
                  <c:v>13.7</c:v>
                </c:pt>
                <c:pt idx="1973">
                  <c:v>17</c:v>
                </c:pt>
                <c:pt idx="1974">
                  <c:v>18.3</c:v>
                </c:pt>
                <c:pt idx="1975">
                  <c:v>17.899999999999999</c:v>
                </c:pt>
                <c:pt idx="1976">
                  <c:v>17.100000000000001</c:v>
                </c:pt>
                <c:pt idx="1977">
                  <c:v>18</c:v>
                </c:pt>
                <c:pt idx="1978">
                  <c:v>17.100000000000001</c:v>
                </c:pt>
                <c:pt idx="1979">
                  <c:v>15.1</c:v>
                </c:pt>
                <c:pt idx="1980">
                  <c:v>17.2</c:v>
                </c:pt>
                <c:pt idx="1981">
                  <c:v>15.7</c:v>
                </c:pt>
                <c:pt idx="1982">
                  <c:v>16.7</c:v>
                </c:pt>
                <c:pt idx="1983">
                  <c:v>16.7</c:v>
                </c:pt>
                <c:pt idx="1984">
                  <c:v>16.8</c:v>
                </c:pt>
                <c:pt idx="1985">
                  <c:v>13.8</c:v>
                </c:pt>
                <c:pt idx="1986">
                  <c:v>11.3</c:v>
                </c:pt>
                <c:pt idx="1987">
                  <c:v>10.6</c:v>
                </c:pt>
                <c:pt idx="1988">
                  <c:v>12.7</c:v>
                </c:pt>
                <c:pt idx="1989">
                  <c:v>11.1</c:v>
                </c:pt>
                <c:pt idx="1990">
                  <c:v>13</c:v>
                </c:pt>
                <c:pt idx="1991">
                  <c:v>15.1</c:v>
                </c:pt>
                <c:pt idx="1992">
                  <c:v>15.2</c:v>
                </c:pt>
                <c:pt idx="1993">
                  <c:v>12.2</c:v>
                </c:pt>
                <c:pt idx="1994">
                  <c:v>13.3</c:v>
                </c:pt>
                <c:pt idx="1995">
                  <c:v>14.2</c:v>
                </c:pt>
                <c:pt idx="1996">
                  <c:v>14</c:v>
                </c:pt>
                <c:pt idx="1997">
                  <c:v>15.4</c:v>
                </c:pt>
                <c:pt idx="1998">
                  <c:v>18.100000000000001</c:v>
                </c:pt>
                <c:pt idx="1999">
                  <c:v>15</c:v>
                </c:pt>
                <c:pt idx="2000">
                  <c:v>12.9</c:v>
                </c:pt>
                <c:pt idx="2001">
                  <c:v>12.8</c:v>
                </c:pt>
                <c:pt idx="2002">
                  <c:v>14.7</c:v>
                </c:pt>
                <c:pt idx="2003">
                  <c:v>17.100000000000001</c:v>
                </c:pt>
                <c:pt idx="2004">
                  <c:v>15.7</c:v>
                </c:pt>
                <c:pt idx="2005">
                  <c:v>12.8</c:v>
                </c:pt>
                <c:pt idx="2006">
                  <c:v>11.7</c:v>
                </c:pt>
                <c:pt idx="2007">
                  <c:v>11.4</c:v>
                </c:pt>
                <c:pt idx="2008">
                  <c:v>11.2</c:v>
                </c:pt>
                <c:pt idx="2009">
                  <c:v>8.6999999999999993</c:v>
                </c:pt>
                <c:pt idx="2010">
                  <c:v>9.3000000000000007</c:v>
                </c:pt>
                <c:pt idx="2011">
                  <c:v>10</c:v>
                </c:pt>
                <c:pt idx="2012">
                  <c:v>10.9</c:v>
                </c:pt>
                <c:pt idx="2013">
                  <c:v>11.3</c:v>
                </c:pt>
                <c:pt idx="2014">
                  <c:v>10.9</c:v>
                </c:pt>
                <c:pt idx="2015">
                  <c:v>9.6</c:v>
                </c:pt>
                <c:pt idx="2016">
                  <c:v>9.6999999999999993</c:v>
                </c:pt>
                <c:pt idx="2017">
                  <c:v>9.3000000000000007</c:v>
                </c:pt>
                <c:pt idx="2018">
                  <c:v>9.4</c:v>
                </c:pt>
                <c:pt idx="2019">
                  <c:v>10.3</c:v>
                </c:pt>
                <c:pt idx="2020">
                  <c:v>10.199999999999999</c:v>
                </c:pt>
                <c:pt idx="2021">
                  <c:v>10.7</c:v>
                </c:pt>
                <c:pt idx="2022">
                  <c:v>10.199999999999999</c:v>
                </c:pt>
                <c:pt idx="2023">
                  <c:v>12.2</c:v>
                </c:pt>
                <c:pt idx="2024">
                  <c:v>11.2</c:v>
                </c:pt>
                <c:pt idx="2025">
                  <c:v>15.4</c:v>
                </c:pt>
                <c:pt idx="2026">
                  <c:v>13.8</c:v>
                </c:pt>
                <c:pt idx="2027">
                  <c:v>16.600000000000001</c:v>
                </c:pt>
                <c:pt idx="2028">
                  <c:v>9.6999999999999993</c:v>
                </c:pt>
                <c:pt idx="2029">
                  <c:v>9.5</c:v>
                </c:pt>
                <c:pt idx="2030">
                  <c:v>14.9</c:v>
                </c:pt>
                <c:pt idx="2031">
                  <c:v>15.6</c:v>
                </c:pt>
                <c:pt idx="2032">
                  <c:v>16.8</c:v>
                </c:pt>
                <c:pt idx="2033">
                  <c:v>16.399999999999999</c:v>
                </c:pt>
                <c:pt idx="2034">
                  <c:v>13.3</c:v>
                </c:pt>
                <c:pt idx="2035">
                  <c:v>12.4</c:v>
                </c:pt>
                <c:pt idx="2036">
                  <c:v>16.100000000000001</c:v>
                </c:pt>
                <c:pt idx="2037">
                  <c:v>15.4</c:v>
                </c:pt>
                <c:pt idx="2038">
                  <c:v>14</c:v>
                </c:pt>
                <c:pt idx="2039">
                  <c:v>18.100000000000001</c:v>
                </c:pt>
                <c:pt idx="2040">
                  <c:v>15.5</c:v>
                </c:pt>
                <c:pt idx="2041">
                  <c:v>11.8</c:v>
                </c:pt>
                <c:pt idx="2042">
                  <c:v>9.8000000000000007</c:v>
                </c:pt>
                <c:pt idx="2043">
                  <c:v>15.4</c:v>
                </c:pt>
                <c:pt idx="2044">
                  <c:v>15</c:v>
                </c:pt>
                <c:pt idx="2045">
                  <c:v>13.3</c:v>
                </c:pt>
                <c:pt idx="2046">
                  <c:v>13.4</c:v>
                </c:pt>
                <c:pt idx="2047">
                  <c:v>13.2</c:v>
                </c:pt>
                <c:pt idx="2048">
                  <c:v>11.2</c:v>
                </c:pt>
                <c:pt idx="2049">
                  <c:v>10.4</c:v>
                </c:pt>
                <c:pt idx="2050">
                  <c:v>11.3</c:v>
                </c:pt>
                <c:pt idx="2051">
                  <c:v>13.7</c:v>
                </c:pt>
                <c:pt idx="2052">
                  <c:v>13.3</c:v>
                </c:pt>
                <c:pt idx="2053">
                  <c:v>15.7</c:v>
                </c:pt>
                <c:pt idx="2054">
                  <c:v>18.8</c:v>
                </c:pt>
                <c:pt idx="2055">
                  <c:v>14.2</c:v>
                </c:pt>
                <c:pt idx="2056">
                  <c:v>12.7</c:v>
                </c:pt>
                <c:pt idx="2057">
                  <c:v>15.4</c:v>
                </c:pt>
                <c:pt idx="2058">
                  <c:v>13.1</c:v>
                </c:pt>
                <c:pt idx="2059">
                  <c:v>13.7</c:v>
                </c:pt>
                <c:pt idx="2060">
                  <c:v>17.100000000000001</c:v>
                </c:pt>
                <c:pt idx="2061">
                  <c:v>17.600000000000001</c:v>
                </c:pt>
                <c:pt idx="2062">
                  <c:v>15</c:v>
                </c:pt>
                <c:pt idx="2063">
                  <c:v>11.4</c:v>
                </c:pt>
                <c:pt idx="2064">
                  <c:v>14.9</c:v>
                </c:pt>
                <c:pt idx="2065">
                  <c:v>15.9</c:v>
                </c:pt>
                <c:pt idx="2066">
                  <c:v>15.7</c:v>
                </c:pt>
                <c:pt idx="2067">
                  <c:v>17.100000000000001</c:v>
                </c:pt>
                <c:pt idx="2068">
                  <c:v>16.100000000000001</c:v>
                </c:pt>
                <c:pt idx="2069">
                  <c:v>12.2</c:v>
                </c:pt>
                <c:pt idx="2070">
                  <c:v>13.4</c:v>
                </c:pt>
                <c:pt idx="2071">
                  <c:v>20.399999999999999</c:v>
                </c:pt>
                <c:pt idx="2072">
                  <c:v>19.5</c:v>
                </c:pt>
                <c:pt idx="2073">
                  <c:v>14.1</c:v>
                </c:pt>
                <c:pt idx="2074">
                  <c:v>12.4</c:v>
                </c:pt>
                <c:pt idx="2075">
                  <c:v>15.3</c:v>
                </c:pt>
                <c:pt idx="2076">
                  <c:v>13.4</c:v>
                </c:pt>
                <c:pt idx="2077">
                  <c:v>10.7</c:v>
                </c:pt>
                <c:pt idx="2078">
                  <c:v>12.3</c:v>
                </c:pt>
                <c:pt idx="2079">
                  <c:v>17.8</c:v>
                </c:pt>
                <c:pt idx="2080">
                  <c:v>16</c:v>
                </c:pt>
                <c:pt idx="2081">
                  <c:v>12.2</c:v>
                </c:pt>
                <c:pt idx="2082">
                  <c:v>17.8</c:v>
                </c:pt>
                <c:pt idx="2083">
                  <c:v>18.2</c:v>
                </c:pt>
                <c:pt idx="2084">
                  <c:v>14.5</c:v>
                </c:pt>
                <c:pt idx="2085">
                  <c:v>13.1</c:v>
                </c:pt>
                <c:pt idx="2086">
                  <c:v>14.2</c:v>
                </c:pt>
                <c:pt idx="2087">
                  <c:v>18.3</c:v>
                </c:pt>
                <c:pt idx="2088">
                  <c:v>14.2</c:v>
                </c:pt>
                <c:pt idx="2089">
                  <c:v>14.9</c:v>
                </c:pt>
                <c:pt idx="2090">
                  <c:v>16.7</c:v>
                </c:pt>
                <c:pt idx="2091">
                  <c:v>13.7</c:v>
                </c:pt>
                <c:pt idx="2092">
                  <c:v>13.8</c:v>
                </c:pt>
                <c:pt idx="2093">
                  <c:v>17.600000000000001</c:v>
                </c:pt>
                <c:pt idx="2094">
                  <c:v>13.1</c:v>
                </c:pt>
                <c:pt idx="2095">
                  <c:v>11.9</c:v>
                </c:pt>
                <c:pt idx="2096">
                  <c:v>17.2</c:v>
                </c:pt>
                <c:pt idx="2097">
                  <c:v>16.7</c:v>
                </c:pt>
                <c:pt idx="2098">
                  <c:v>13.3</c:v>
                </c:pt>
                <c:pt idx="2099">
                  <c:v>14.4</c:v>
                </c:pt>
                <c:pt idx="2100">
                  <c:v>18.5</c:v>
                </c:pt>
                <c:pt idx="2101">
                  <c:v>16.5</c:v>
                </c:pt>
                <c:pt idx="2102">
                  <c:v>13.7</c:v>
                </c:pt>
                <c:pt idx="2103">
                  <c:v>14.8</c:v>
                </c:pt>
                <c:pt idx="2104">
                  <c:v>14.4</c:v>
                </c:pt>
                <c:pt idx="2105">
                  <c:v>12.5</c:v>
                </c:pt>
                <c:pt idx="2106">
                  <c:v>11.6</c:v>
                </c:pt>
                <c:pt idx="2107">
                  <c:v>14.1</c:v>
                </c:pt>
                <c:pt idx="2108">
                  <c:v>13.5</c:v>
                </c:pt>
                <c:pt idx="2109">
                  <c:v>12.9</c:v>
                </c:pt>
                <c:pt idx="2110">
                  <c:v>15.3</c:v>
                </c:pt>
                <c:pt idx="2111">
                  <c:v>14.2</c:v>
                </c:pt>
                <c:pt idx="2112">
                  <c:v>10.1</c:v>
                </c:pt>
                <c:pt idx="2113">
                  <c:v>10.1</c:v>
                </c:pt>
                <c:pt idx="2114">
                  <c:v>15.1</c:v>
                </c:pt>
                <c:pt idx="2115">
                  <c:v>15.1</c:v>
                </c:pt>
                <c:pt idx="2116">
                  <c:v>16.899999999999999</c:v>
                </c:pt>
                <c:pt idx="2117">
                  <c:v>12.9</c:v>
                </c:pt>
                <c:pt idx="2118">
                  <c:v>12.1</c:v>
                </c:pt>
                <c:pt idx="2119">
                  <c:v>8.6999999999999993</c:v>
                </c:pt>
                <c:pt idx="2120">
                  <c:v>11.2</c:v>
                </c:pt>
                <c:pt idx="2121">
                  <c:v>15.8</c:v>
                </c:pt>
                <c:pt idx="2122">
                  <c:v>12.1</c:v>
                </c:pt>
                <c:pt idx="2123">
                  <c:v>9.8000000000000007</c:v>
                </c:pt>
                <c:pt idx="2124">
                  <c:v>13.9</c:v>
                </c:pt>
                <c:pt idx="2125">
                  <c:v>13.1</c:v>
                </c:pt>
                <c:pt idx="2126">
                  <c:v>11.3</c:v>
                </c:pt>
                <c:pt idx="2127">
                  <c:v>11.7</c:v>
                </c:pt>
                <c:pt idx="2128">
                  <c:v>10.6</c:v>
                </c:pt>
                <c:pt idx="2129">
                  <c:v>9.8000000000000007</c:v>
                </c:pt>
                <c:pt idx="2130">
                  <c:v>10.8</c:v>
                </c:pt>
                <c:pt idx="2131">
                  <c:v>16.3</c:v>
                </c:pt>
                <c:pt idx="2132">
                  <c:v>15.3</c:v>
                </c:pt>
                <c:pt idx="2133">
                  <c:v>11.7</c:v>
                </c:pt>
                <c:pt idx="2134">
                  <c:v>10.8</c:v>
                </c:pt>
                <c:pt idx="2135">
                  <c:v>15.4</c:v>
                </c:pt>
                <c:pt idx="2136">
                  <c:v>13.4</c:v>
                </c:pt>
                <c:pt idx="2137">
                  <c:v>10.9</c:v>
                </c:pt>
                <c:pt idx="2138">
                  <c:v>14.8</c:v>
                </c:pt>
                <c:pt idx="2139">
                  <c:v>15.4</c:v>
                </c:pt>
                <c:pt idx="2140">
                  <c:v>12.1</c:v>
                </c:pt>
                <c:pt idx="2141">
                  <c:v>11</c:v>
                </c:pt>
                <c:pt idx="2142">
                  <c:v>12.3</c:v>
                </c:pt>
                <c:pt idx="2143">
                  <c:v>14.3</c:v>
                </c:pt>
                <c:pt idx="2144">
                  <c:v>13.7</c:v>
                </c:pt>
                <c:pt idx="2145">
                  <c:v>12.3</c:v>
                </c:pt>
                <c:pt idx="2146">
                  <c:v>9.6999999999999993</c:v>
                </c:pt>
                <c:pt idx="2147">
                  <c:v>8.5</c:v>
                </c:pt>
                <c:pt idx="2148">
                  <c:v>10.4</c:v>
                </c:pt>
                <c:pt idx="2149">
                  <c:v>15.6</c:v>
                </c:pt>
                <c:pt idx="2150">
                  <c:v>12</c:v>
                </c:pt>
                <c:pt idx="2151">
                  <c:v>10.6</c:v>
                </c:pt>
                <c:pt idx="2152">
                  <c:v>13.7</c:v>
                </c:pt>
                <c:pt idx="2153">
                  <c:v>12.7</c:v>
                </c:pt>
                <c:pt idx="2154">
                  <c:v>10.1</c:v>
                </c:pt>
                <c:pt idx="2155">
                  <c:v>9.9</c:v>
                </c:pt>
                <c:pt idx="2156">
                  <c:v>13.2</c:v>
                </c:pt>
                <c:pt idx="2157">
                  <c:v>11.6</c:v>
                </c:pt>
                <c:pt idx="2158">
                  <c:v>10.9</c:v>
                </c:pt>
                <c:pt idx="2159">
                  <c:v>14.1</c:v>
                </c:pt>
                <c:pt idx="2160">
                  <c:v>12.9</c:v>
                </c:pt>
                <c:pt idx="2161">
                  <c:v>10.199999999999999</c:v>
                </c:pt>
                <c:pt idx="2162">
                  <c:v>9</c:v>
                </c:pt>
                <c:pt idx="2163">
                  <c:v>12.7</c:v>
                </c:pt>
                <c:pt idx="2164">
                  <c:v>12.1</c:v>
                </c:pt>
                <c:pt idx="2165">
                  <c:v>12.2</c:v>
                </c:pt>
                <c:pt idx="2166">
                  <c:v>16.399999999999999</c:v>
                </c:pt>
                <c:pt idx="2167">
                  <c:v>15.7</c:v>
                </c:pt>
                <c:pt idx="2168">
                  <c:v>12.3</c:v>
                </c:pt>
                <c:pt idx="2169">
                  <c:v>9.9</c:v>
                </c:pt>
                <c:pt idx="2170">
                  <c:v>14.1</c:v>
                </c:pt>
                <c:pt idx="2171">
                  <c:v>12.6</c:v>
                </c:pt>
                <c:pt idx="2172">
                  <c:v>11.6</c:v>
                </c:pt>
                <c:pt idx="2173">
                  <c:v>16.7</c:v>
                </c:pt>
                <c:pt idx="2174">
                  <c:v>14</c:v>
                </c:pt>
                <c:pt idx="2175">
                  <c:v>9.3000000000000007</c:v>
                </c:pt>
                <c:pt idx="2176">
                  <c:v>9.8000000000000007</c:v>
                </c:pt>
                <c:pt idx="2177">
                  <c:v>16.5</c:v>
                </c:pt>
                <c:pt idx="2178">
                  <c:v>14.5</c:v>
                </c:pt>
                <c:pt idx="2179">
                  <c:v>10.8</c:v>
                </c:pt>
                <c:pt idx="2180">
                  <c:v>16</c:v>
                </c:pt>
                <c:pt idx="2181">
                  <c:v>15.3</c:v>
                </c:pt>
                <c:pt idx="2182">
                  <c:v>10.9</c:v>
                </c:pt>
                <c:pt idx="2183">
                  <c:v>11.2</c:v>
                </c:pt>
                <c:pt idx="2184">
                  <c:v>15.8</c:v>
                </c:pt>
                <c:pt idx="2185">
                  <c:v>13.1</c:v>
                </c:pt>
                <c:pt idx="2186">
                  <c:v>10.9</c:v>
                </c:pt>
                <c:pt idx="2187">
                  <c:v>16.600000000000001</c:v>
                </c:pt>
                <c:pt idx="2188">
                  <c:v>14</c:v>
                </c:pt>
                <c:pt idx="2189">
                  <c:v>10.4</c:v>
                </c:pt>
                <c:pt idx="2190">
                  <c:v>10</c:v>
                </c:pt>
                <c:pt idx="2191">
                  <c:v>12.6</c:v>
                </c:pt>
                <c:pt idx="2192">
                  <c:v>11.1</c:v>
                </c:pt>
                <c:pt idx="2193">
                  <c:v>11.1</c:v>
                </c:pt>
                <c:pt idx="2194">
                  <c:v>11</c:v>
                </c:pt>
                <c:pt idx="2195">
                  <c:v>13.9</c:v>
                </c:pt>
                <c:pt idx="2196">
                  <c:v>14</c:v>
                </c:pt>
                <c:pt idx="2197">
                  <c:v>11.8</c:v>
                </c:pt>
                <c:pt idx="2198">
                  <c:v>15</c:v>
                </c:pt>
                <c:pt idx="2199">
                  <c:v>12.9</c:v>
                </c:pt>
                <c:pt idx="2200">
                  <c:v>10</c:v>
                </c:pt>
                <c:pt idx="2201">
                  <c:v>9.6</c:v>
                </c:pt>
                <c:pt idx="2202">
                  <c:v>14</c:v>
                </c:pt>
                <c:pt idx="2203">
                  <c:v>12.1</c:v>
                </c:pt>
                <c:pt idx="2204">
                  <c:v>7.8</c:v>
                </c:pt>
                <c:pt idx="2205">
                  <c:v>7.6</c:v>
                </c:pt>
                <c:pt idx="2206">
                  <c:v>6.3</c:v>
                </c:pt>
                <c:pt idx="2207">
                  <c:v>4.8</c:v>
                </c:pt>
                <c:pt idx="2208">
                  <c:v>3.9</c:v>
                </c:pt>
                <c:pt idx="2209">
                  <c:v>3.1</c:v>
                </c:pt>
                <c:pt idx="2210">
                  <c:v>2.8</c:v>
                </c:pt>
                <c:pt idx="2211">
                  <c:v>2.6</c:v>
                </c:pt>
                <c:pt idx="2212">
                  <c:v>3</c:v>
                </c:pt>
                <c:pt idx="2213">
                  <c:v>3.2</c:v>
                </c:pt>
                <c:pt idx="2214">
                  <c:v>3.5</c:v>
                </c:pt>
                <c:pt idx="2215">
                  <c:v>4.2</c:v>
                </c:pt>
                <c:pt idx="2216">
                  <c:v>5.8</c:v>
                </c:pt>
                <c:pt idx="2217">
                  <c:v>7.4</c:v>
                </c:pt>
                <c:pt idx="2218">
                  <c:v>9.1999999999999993</c:v>
                </c:pt>
                <c:pt idx="2219">
                  <c:v>11.4</c:v>
                </c:pt>
                <c:pt idx="2220">
                  <c:v>12.6</c:v>
                </c:pt>
                <c:pt idx="2221">
                  <c:v>15.3</c:v>
                </c:pt>
                <c:pt idx="2222">
                  <c:v>15</c:v>
                </c:pt>
                <c:pt idx="2223">
                  <c:v>14.7</c:v>
                </c:pt>
                <c:pt idx="2224">
                  <c:v>13.4</c:v>
                </c:pt>
                <c:pt idx="2225">
                  <c:v>12.9</c:v>
                </c:pt>
                <c:pt idx="2226">
                  <c:v>14</c:v>
                </c:pt>
                <c:pt idx="2227">
                  <c:v>14.4</c:v>
                </c:pt>
                <c:pt idx="2228">
                  <c:v>13.4</c:v>
                </c:pt>
                <c:pt idx="2229">
                  <c:v>12.2</c:v>
                </c:pt>
                <c:pt idx="2230">
                  <c:v>14.8</c:v>
                </c:pt>
                <c:pt idx="2231">
                  <c:v>12.3</c:v>
                </c:pt>
                <c:pt idx="2232">
                  <c:v>11.3</c:v>
                </c:pt>
                <c:pt idx="2233">
                  <c:v>14.6</c:v>
                </c:pt>
                <c:pt idx="2234">
                  <c:v>12.6</c:v>
                </c:pt>
                <c:pt idx="2235">
                  <c:v>15.5</c:v>
                </c:pt>
                <c:pt idx="2236">
                  <c:v>16.8</c:v>
                </c:pt>
                <c:pt idx="2237">
                  <c:v>15.1</c:v>
                </c:pt>
                <c:pt idx="2238">
                  <c:v>13.8</c:v>
                </c:pt>
                <c:pt idx="2239">
                  <c:v>13.3</c:v>
                </c:pt>
                <c:pt idx="2240">
                  <c:v>12.4</c:v>
                </c:pt>
                <c:pt idx="2241">
                  <c:v>12</c:v>
                </c:pt>
                <c:pt idx="2242">
                  <c:v>11.2</c:v>
                </c:pt>
                <c:pt idx="2243">
                  <c:v>11.9</c:v>
                </c:pt>
                <c:pt idx="2244">
                  <c:v>13.7</c:v>
                </c:pt>
                <c:pt idx="2245">
                  <c:v>11</c:v>
                </c:pt>
                <c:pt idx="2246">
                  <c:v>11.2</c:v>
                </c:pt>
                <c:pt idx="2247">
                  <c:v>12.9</c:v>
                </c:pt>
                <c:pt idx="2248">
                  <c:v>10.5</c:v>
                </c:pt>
                <c:pt idx="2249">
                  <c:v>10.7</c:v>
                </c:pt>
                <c:pt idx="2250">
                  <c:v>13.7</c:v>
                </c:pt>
                <c:pt idx="2251">
                  <c:v>10.3</c:v>
                </c:pt>
                <c:pt idx="2252">
                  <c:v>8.5</c:v>
                </c:pt>
                <c:pt idx="2253">
                  <c:v>9.6</c:v>
                </c:pt>
                <c:pt idx="2254">
                  <c:v>13.3</c:v>
                </c:pt>
                <c:pt idx="2255">
                  <c:v>12</c:v>
                </c:pt>
                <c:pt idx="2256">
                  <c:v>13.6</c:v>
                </c:pt>
                <c:pt idx="2257">
                  <c:v>12.9</c:v>
                </c:pt>
                <c:pt idx="2258">
                  <c:v>11</c:v>
                </c:pt>
                <c:pt idx="2259">
                  <c:v>10</c:v>
                </c:pt>
                <c:pt idx="2260">
                  <c:v>13.4</c:v>
                </c:pt>
                <c:pt idx="2261">
                  <c:v>13.3</c:v>
                </c:pt>
                <c:pt idx="2262">
                  <c:v>12.1</c:v>
                </c:pt>
                <c:pt idx="2263">
                  <c:v>14.2</c:v>
                </c:pt>
                <c:pt idx="2264">
                  <c:v>14.6</c:v>
                </c:pt>
                <c:pt idx="2265">
                  <c:v>12.8</c:v>
                </c:pt>
                <c:pt idx="2266">
                  <c:v>11.6</c:v>
                </c:pt>
                <c:pt idx="2267">
                  <c:v>13.1</c:v>
                </c:pt>
                <c:pt idx="2268">
                  <c:v>15.4</c:v>
                </c:pt>
                <c:pt idx="2269">
                  <c:v>16.8</c:v>
                </c:pt>
                <c:pt idx="2270">
                  <c:v>18.899999999999999</c:v>
                </c:pt>
                <c:pt idx="2271">
                  <c:v>20</c:v>
                </c:pt>
                <c:pt idx="2272">
                  <c:v>17.2</c:v>
                </c:pt>
                <c:pt idx="2273">
                  <c:v>13.9</c:v>
                </c:pt>
                <c:pt idx="2274">
                  <c:v>16.7</c:v>
                </c:pt>
                <c:pt idx="2275">
                  <c:v>18.8</c:v>
                </c:pt>
                <c:pt idx="2276">
                  <c:v>19.399999999999999</c:v>
                </c:pt>
                <c:pt idx="2277">
                  <c:v>20.3</c:v>
                </c:pt>
                <c:pt idx="2278">
                  <c:v>20.6</c:v>
                </c:pt>
                <c:pt idx="2279">
                  <c:v>18.100000000000001</c:v>
                </c:pt>
                <c:pt idx="2280">
                  <c:v>14.3</c:v>
                </c:pt>
                <c:pt idx="2281">
                  <c:v>19.399999999999999</c:v>
                </c:pt>
                <c:pt idx="2282">
                  <c:v>18.3</c:v>
                </c:pt>
                <c:pt idx="2283">
                  <c:v>18.600000000000001</c:v>
                </c:pt>
                <c:pt idx="2284">
                  <c:v>24.5</c:v>
                </c:pt>
                <c:pt idx="2285">
                  <c:v>19.399999999999999</c:v>
                </c:pt>
                <c:pt idx="2286">
                  <c:v>15.7</c:v>
                </c:pt>
                <c:pt idx="2287">
                  <c:v>12.8</c:v>
                </c:pt>
                <c:pt idx="2288">
                  <c:v>14.7</c:v>
                </c:pt>
                <c:pt idx="2289">
                  <c:v>14.1</c:v>
                </c:pt>
                <c:pt idx="2290">
                  <c:v>14</c:v>
                </c:pt>
                <c:pt idx="2291">
                  <c:v>17.5</c:v>
                </c:pt>
                <c:pt idx="2292">
                  <c:v>16.8</c:v>
                </c:pt>
                <c:pt idx="2293">
                  <c:v>14.3</c:v>
                </c:pt>
                <c:pt idx="2294">
                  <c:v>12</c:v>
                </c:pt>
                <c:pt idx="2295">
                  <c:v>12.3</c:v>
                </c:pt>
                <c:pt idx="2296">
                  <c:v>16.2</c:v>
                </c:pt>
                <c:pt idx="2297">
                  <c:v>13.2</c:v>
                </c:pt>
                <c:pt idx="2298">
                  <c:v>14.7</c:v>
                </c:pt>
                <c:pt idx="2299">
                  <c:v>16.600000000000001</c:v>
                </c:pt>
                <c:pt idx="2300">
                  <c:v>14.7</c:v>
                </c:pt>
                <c:pt idx="2301">
                  <c:v>13.1</c:v>
                </c:pt>
                <c:pt idx="2302">
                  <c:v>14.6</c:v>
                </c:pt>
                <c:pt idx="2303">
                  <c:v>12.2</c:v>
                </c:pt>
                <c:pt idx="2304">
                  <c:v>12.7</c:v>
                </c:pt>
                <c:pt idx="2305">
                  <c:v>19.100000000000001</c:v>
                </c:pt>
                <c:pt idx="2306">
                  <c:v>17</c:v>
                </c:pt>
                <c:pt idx="2307">
                  <c:v>14.5</c:v>
                </c:pt>
                <c:pt idx="2308">
                  <c:v>12.6</c:v>
                </c:pt>
                <c:pt idx="2309">
                  <c:v>14.9</c:v>
                </c:pt>
                <c:pt idx="2310">
                  <c:v>14.9</c:v>
                </c:pt>
                <c:pt idx="2311">
                  <c:v>12.8</c:v>
                </c:pt>
                <c:pt idx="2312">
                  <c:v>13.4</c:v>
                </c:pt>
                <c:pt idx="2313">
                  <c:v>18.2</c:v>
                </c:pt>
                <c:pt idx="2314">
                  <c:v>17.899999999999999</c:v>
                </c:pt>
                <c:pt idx="2315">
                  <c:v>15.4</c:v>
                </c:pt>
                <c:pt idx="2316">
                  <c:v>17.399999999999999</c:v>
                </c:pt>
                <c:pt idx="2317">
                  <c:v>17.3</c:v>
                </c:pt>
                <c:pt idx="2318">
                  <c:v>15.9</c:v>
                </c:pt>
                <c:pt idx="2319">
                  <c:v>18.7</c:v>
                </c:pt>
                <c:pt idx="2320">
                  <c:v>17</c:v>
                </c:pt>
                <c:pt idx="2321">
                  <c:v>13.2</c:v>
                </c:pt>
                <c:pt idx="2322">
                  <c:v>12.6</c:v>
                </c:pt>
                <c:pt idx="2323">
                  <c:v>18.3</c:v>
                </c:pt>
                <c:pt idx="2324">
                  <c:v>17.2</c:v>
                </c:pt>
                <c:pt idx="2325">
                  <c:v>14.8</c:v>
                </c:pt>
                <c:pt idx="2326">
                  <c:v>16.600000000000001</c:v>
                </c:pt>
                <c:pt idx="2327">
                  <c:v>16.899999999999999</c:v>
                </c:pt>
                <c:pt idx="2328">
                  <c:v>14.6</c:v>
                </c:pt>
                <c:pt idx="2329">
                  <c:v>12.7</c:v>
                </c:pt>
                <c:pt idx="2330">
                  <c:v>15.7</c:v>
                </c:pt>
                <c:pt idx="2331">
                  <c:v>13.7</c:v>
                </c:pt>
                <c:pt idx="2332">
                  <c:v>10.6</c:v>
                </c:pt>
                <c:pt idx="2333">
                  <c:v>13.6</c:v>
                </c:pt>
                <c:pt idx="2334">
                  <c:v>14.5</c:v>
                </c:pt>
                <c:pt idx="2335">
                  <c:v>13.6</c:v>
                </c:pt>
                <c:pt idx="2336">
                  <c:v>12.2</c:v>
                </c:pt>
                <c:pt idx="2337">
                  <c:v>14.6</c:v>
                </c:pt>
                <c:pt idx="2338">
                  <c:v>15</c:v>
                </c:pt>
                <c:pt idx="2339">
                  <c:v>16.8</c:v>
                </c:pt>
                <c:pt idx="2340">
                  <c:v>16.899999999999999</c:v>
                </c:pt>
                <c:pt idx="2341">
                  <c:v>14.8</c:v>
                </c:pt>
                <c:pt idx="2342">
                  <c:v>14.8</c:v>
                </c:pt>
                <c:pt idx="2343">
                  <c:v>13.6</c:v>
                </c:pt>
                <c:pt idx="2344">
                  <c:v>16.600000000000001</c:v>
                </c:pt>
                <c:pt idx="2345">
                  <c:v>15.4</c:v>
                </c:pt>
                <c:pt idx="2346">
                  <c:v>15.6</c:v>
                </c:pt>
                <c:pt idx="2347">
                  <c:v>17.600000000000001</c:v>
                </c:pt>
                <c:pt idx="2348">
                  <c:v>15.2</c:v>
                </c:pt>
                <c:pt idx="2349">
                  <c:v>15.1</c:v>
                </c:pt>
                <c:pt idx="2350">
                  <c:v>13.3</c:v>
                </c:pt>
                <c:pt idx="2351">
                  <c:v>15.3</c:v>
                </c:pt>
                <c:pt idx="2352">
                  <c:v>14.9</c:v>
                </c:pt>
                <c:pt idx="2353">
                  <c:v>13.4</c:v>
                </c:pt>
                <c:pt idx="2354">
                  <c:v>16.600000000000001</c:v>
                </c:pt>
                <c:pt idx="2355">
                  <c:v>15.9</c:v>
                </c:pt>
                <c:pt idx="2356">
                  <c:v>13.5</c:v>
                </c:pt>
                <c:pt idx="2357">
                  <c:v>12.6</c:v>
                </c:pt>
                <c:pt idx="2358">
                  <c:v>15.7</c:v>
                </c:pt>
                <c:pt idx="2359">
                  <c:v>14.3</c:v>
                </c:pt>
                <c:pt idx="2360">
                  <c:v>13.2</c:v>
                </c:pt>
                <c:pt idx="2361">
                  <c:v>14.1</c:v>
                </c:pt>
                <c:pt idx="2362">
                  <c:v>16.100000000000001</c:v>
                </c:pt>
                <c:pt idx="2363">
                  <c:v>12.7</c:v>
                </c:pt>
                <c:pt idx="2364">
                  <c:v>11.9</c:v>
                </c:pt>
                <c:pt idx="2365">
                  <c:v>12.2</c:v>
                </c:pt>
                <c:pt idx="2366">
                  <c:v>17.600000000000001</c:v>
                </c:pt>
                <c:pt idx="2367">
                  <c:v>19</c:v>
                </c:pt>
                <c:pt idx="2368">
                  <c:v>19.2</c:v>
                </c:pt>
                <c:pt idx="2369">
                  <c:v>17.7</c:v>
                </c:pt>
                <c:pt idx="2370">
                  <c:v>15.8</c:v>
                </c:pt>
                <c:pt idx="2371">
                  <c:v>14.5</c:v>
                </c:pt>
                <c:pt idx="2372">
                  <c:v>15.6</c:v>
                </c:pt>
                <c:pt idx="2373">
                  <c:v>15.3</c:v>
                </c:pt>
                <c:pt idx="2374">
                  <c:v>14.3</c:v>
                </c:pt>
                <c:pt idx="2375">
                  <c:v>17.3</c:v>
                </c:pt>
                <c:pt idx="2376">
                  <c:v>18</c:v>
                </c:pt>
                <c:pt idx="2377">
                  <c:v>17.399999999999999</c:v>
                </c:pt>
                <c:pt idx="2378">
                  <c:v>15.9</c:v>
                </c:pt>
                <c:pt idx="2379">
                  <c:v>18.899999999999999</c:v>
                </c:pt>
                <c:pt idx="2380">
                  <c:v>19.399999999999999</c:v>
                </c:pt>
                <c:pt idx="2381">
                  <c:v>16</c:v>
                </c:pt>
                <c:pt idx="2382">
                  <c:v>16.399999999999999</c:v>
                </c:pt>
                <c:pt idx="2383">
                  <c:v>12</c:v>
                </c:pt>
                <c:pt idx="2384">
                  <c:v>12.3</c:v>
                </c:pt>
                <c:pt idx="2385">
                  <c:v>12.8</c:v>
                </c:pt>
                <c:pt idx="2386">
                  <c:v>13.9</c:v>
                </c:pt>
                <c:pt idx="2387">
                  <c:v>10.7</c:v>
                </c:pt>
                <c:pt idx="2388">
                  <c:v>13.3</c:v>
                </c:pt>
                <c:pt idx="2389">
                  <c:v>15.2</c:v>
                </c:pt>
                <c:pt idx="2390">
                  <c:v>14.7</c:v>
                </c:pt>
                <c:pt idx="2391">
                  <c:v>15.3</c:v>
                </c:pt>
                <c:pt idx="2392">
                  <c:v>15</c:v>
                </c:pt>
                <c:pt idx="2393">
                  <c:v>13.7</c:v>
                </c:pt>
                <c:pt idx="2394">
                  <c:v>16.399999999999999</c:v>
                </c:pt>
                <c:pt idx="2395">
                  <c:v>17.600000000000001</c:v>
                </c:pt>
                <c:pt idx="2396">
                  <c:v>18.100000000000001</c:v>
                </c:pt>
                <c:pt idx="2397">
                  <c:v>18</c:v>
                </c:pt>
                <c:pt idx="2398">
                  <c:v>17.8</c:v>
                </c:pt>
                <c:pt idx="2399">
                  <c:v>16</c:v>
                </c:pt>
                <c:pt idx="2400">
                  <c:v>17.600000000000001</c:v>
                </c:pt>
                <c:pt idx="2401">
                  <c:v>18.600000000000001</c:v>
                </c:pt>
                <c:pt idx="2402">
                  <c:v>16.8</c:v>
                </c:pt>
                <c:pt idx="2403">
                  <c:v>18.5</c:v>
                </c:pt>
                <c:pt idx="2404">
                  <c:v>16.600000000000001</c:v>
                </c:pt>
                <c:pt idx="2405">
                  <c:v>15.5</c:v>
                </c:pt>
                <c:pt idx="2406">
                  <c:v>13</c:v>
                </c:pt>
                <c:pt idx="2407">
                  <c:v>16.399999999999999</c:v>
                </c:pt>
                <c:pt idx="2408">
                  <c:v>15.9</c:v>
                </c:pt>
                <c:pt idx="2409">
                  <c:v>15.5</c:v>
                </c:pt>
                <c:pt idx="2410">
                  <c:v>17.2</c:v>
                </c:pt>
                <c:pt idx="2411">
                  <c:v>16.2</c:v>
                </c:pt>
                <c:pt idx="2412">
                  <c:v>14.9</c:v>
                </c:pt>
                <c:pt idx="2413">
                  <c:v>14.6</c:v>
                </c:pt>
                <c:pt idx="2414">
                  <c:v>16.7</c:v>
                </c:pt>
                <c:pt idx="2415">
                  <c:v>17.3</c:v>
                </c:pt>
                <c:pt idx="2416">
                  <c:v>17.5</c:v>
                </c:pt>
                <c:pt idx="2417">
                  <c:v>19.5</c:v>
                </c:pt>
                <c:pt idx="2418">
                  <c:v>17.3</c:v>
                </c:pt>
                <c:pt idx="2419">
                  <c:v>15</c:v>
                </c:pt>
                <c:pt idx="2420">
                  <c:v>13.5</c:v>
                </c:pt>
                <c:pt idx="2421">
                  <c:v>15.2</c:v>
                </c:pt>
                <c:pt idx="2422">
                  <c:v>16.100000000000001</c:v>
                </c:pt>
                <c:pt idx="2423">
                  <c:v>16.899999999999999</c:v>
                </c:pt>
                <c:pt idx="2424">
                  <c:v>17.100000000000001</c:v>
                </c:pt>
                <c:pt idx="2425">
                  <c:v>16.100000000000001</c:v>
                </c:pt>
                <c:pt idx="2426">
                  <c:v>14</c:v>
                </c:pt>
                <c:pt idx="2427">
                  <c:v>13.3</c:v>
                </c:pt>
                <c:pt idx="2428">
                  <c:v>15</c:v>
                </c:pt>
                <c:pt idx="2429">
                  <c:v>15.7</c:v>
                </c:pt>
                <c:pt idx="2430">
                  <c:v>15.3</c:v>
                </c:pt>
                <c:pt idx="2431">
                  <c:v>16.100000000000001</c:v>
                </c:pt>
                <c:pt idx="2432">
                  <c:v>15.7</c:v>
                </c:pt>
                <c:pt idx="2433">
                  <c:v>15.1</c:v>
                </c:pt>
                <c:pt idx="2434">
                  <c:v>13.5</c:v>
                </c:pt>
                <c:pt idx="2435">
                  <c:v>16.8</c:v>
                </c:pt>
                <c:pt idx="2436">
                  <c:v>16.5</c:v>
                </c:pt>
                <c:pt idx="2437">
                  <c:v>14.5</c:v>
                </c:pt>
                <c:pt idx="2438">
                  <c:v>17.399999999999999</c:v>
                </c:pt>
                <c:pt idx="2439">
                  <c:v>15.4</c:v>
                </c:pt>
                <c:pt idx="2440">
                  <c:v>12.8</c:v>
                </c:pt>
                <c:pt idx="2441">
                  <c:v>12.4</c:v>
                </c:pt>
                <c:pt idx="2442">
                  <c:v>16.399999999999999</c:v>
                </c:pt>
                <c:pt idx="2443">
                  <c:v>14.9</c:v>
                </c:pt>
                <c:pt idx="2444">
                  <c:v>13.7</c:v>
                </c:pt>
                <c:pt idx="2445">
                  <c:v>16.399999999999999</c:v>
                </c:pt>
                <c:pt idx="2446">
                  <c:v>14.1</c:v>
                </c:pt>
                <c:pt idx="2447">
                  <c:v>11.3</c:v>
                </c:pt>
                <c:pt idx="2448">
                  <c:v>11.9</c:v>
                </c:pt>
                <c:pt idx="2449">
                  <c:v>14.3</c:v>
                </c:pt>
                <c:pt idx="2450">
                  <c:v>13</c:v>
                </c:pt>
                <c:pt idx="2451">
                  <c:v>12.3</c:v>
                </c:pt>
                <c:pt idx="2452">
                  <c:v>15.5</c:v>
                </c:pt>
                <c:pt idx="2453">
                  <c:v>14.2</c:v>
                </c:pt>
                <c:pt idx="2454">
                  <c:v>12.3</c:v>
                </c:pt>
                <c:pt idx="2455">
                  <c:v>11.8</c:v>
                </c:pt>
                <c:pt idx="2456">
                  <c:v>14.2</c:v>
                </c:pt>
                <c:pt idx="2457">
                  <c:v>13.4</c:v>
                </c:pt>
                <c:pt idx="2458">
                  <c:v>12.4</c:v>
                </c:pt>
                <c:pt idx="2459">
                  <c:v>13.9</c:v>
                </c:pt>
                <c:pt idx="2460">
                  <c:v>14.7</c:v>
                </c:pt>
                <c:pt idx="2461">
                  <c:v>13</c:v>
                </c:pt>
                <c:pt idx="2462">
                  <c:v>12.5</c:v>
                </c:pt>
                <c:pt idx="2463">
                  <c:v>16.5</c:v>
                </c:pt>
                <c:pt idx="2464">
                  <c:v>16.2</c:v>
                </c:pt>
                <c:pt idx="2465">
                  <c:v>14.5</c:v>
                </c:pt>
                <c:pt idx="2466">
                  <c:v>16.100000000000001</c:v>
                </c:pt>
                <c:pt idx="2467">
                  <c:v>13.5</c:v>
                </c:pt>
                <c:pt idx="2468">
                  <c:v>12.2</c:v>
                </c:pt>
                <c:pt idx="2469">
                  <c:v>11.7</c:v>
                </c:pt>
                <c:pt idx="2470">
                  <c:v>13.2</c:v>
                </c:pt>
                <c:pt idx="2471">
                  <c:v>13.3</c:v>
                </c:pt>
                <c:pt idx="2472">
                  <c:v>10.5</c:v>
                </c:pt>
                <c:pt idx="2473">
                  <c:v>9.8000000000000007</c:v>
                </c:pt>
                <c:pt idx="2474">
                  <c:v>8.8000000000000007</c:v>
                </c:pt>
                <c:pt idx="2475">
                  <c:v>6.6</c:v>
                </c:pt>
                <c:pt idx="2476">
                  <c:v>6.6</c:v>
                </c:pt>
                <c:pt idx="2477">
                  <c:v>7.9</c:v>
                </c:pt>
                <c:pt idx="2478">
                  <c:v>7.9</c:v>
                </c:pt>
                <c:pt idx="2479">
                  <c:v>7.2</c:v>
                </c:pt>
                <c:pt idx="2480">
                  <c:v>8</c:v>
                </c:pt>
                <c:pt idx="2481">
                  <c:v>9.9</c:v>
                </c:pt>
                <c:pt idx="2482">
                  <c:v>9.1</c:v>
                </c:pt>
                <c:pt idx="2483">
                  <c:v>9.4</c:v>
                </c:pt>
                <c:pt idx="2484">
                  <c:v>8.3000000000000007</c:v>
                </c:pt>
                <c:pt idx="2485">
                  <c:v>8.1</c:v>
                </c:pt>
                <c:pt idx="2486">
                  <c:v>9.1</c:v>
                </c:pt>
                <c:pt idx="2487">
                  <c:v>9.8000000000000007</c:v>
                </c:pt>
                <c:pt idx="2488">
                  <c:v>9.1999999999999993</c:v>
                </c:pt>
                <c:pt idx="2489">
                  <c:v>8.8000000000000007</c:v>
                </c:pt>
                <c:pt idx="2490">
                  <c:v>9.3000000000000007</c:v>
                </c:pt>
                <c:pt idx="2491">
                  <c:v>10.3</c:v>
                </c:pt>
                <c:pt idx="2492">
                  <c:v>7.5</c:v>
                </c:pt>
                <c:pt idx="2493">
                  <c:v>6.8</c:v>
                </c:pt>
                <c:pt idx="2494">
                  <c:v>8.3000000000000007</c:v>
                </c:pt>
                <c:pt idx="2495">
                  <c:v>9</c:v>
                </c:pt>
                <c:pt idx="2496">
                  <c:v>9</c:v>
                </c:pt>
                <c:pt idx="2497">
                  <c:v>8.1</c:v>
                </c:pt>
                <c:pt idx="2498">
                  <c:v>7.7</c:v>
                </c:pt>
                <c:pt idx="2499">
                  <c:v>7.4</c:v>
                </c:pt>
                <c:pt idx="2500">
                  <c:v>8.1</c:v>
                </c:pt>
                <c:pt idx="2501">
                  <c:v>12.6</c:v>
                </c:pt>
                <c:pt idx="2502">
                  <c:v>11.4</c:v>
                </c:pt>
                <c:pt idx="2503">
                  <c:v>10.9</c:v>
                </c:pt>
                <c:pt idx="2504">
                  <c:v>9.6999999999999993</c:v>
                </c:pt>
                <c:pt idx="2505">
                  <c:v>10.199999999999999</c:v>
                </c:pt>
                <c:pt idx="2506">
                  <c:v>7.4</c:v>
                </c:pt>
                <c:pt idx="2507">
                  <c:v>10.6</c:v>
                </c:pt>
                <c:pt idx="2508">
                  <c:v>13.6</c:v>
                </c:pt>
                <c:pt idx="2509">
                  <c:v>13.4</c:v>
                </c:pt>
                <c:pt idx="2510">
                  <c:v>12.6</c:v>
                </c:pt>
                <c:pt idx="2511">
                  <c:v>10.9</c:v>
                </c:pt>
                <c:pt idx="2512">
                  <c:v>11.7</c:v>
                </c:pt>
                <c:pt idx="2513">
                  <c:v>12.1</c:v>
                </c:pt>
                <c:pt idx="2514">
                  <c:v>13.2</c:v>
                </c:pt>
                <c:pt idx="2515">
                  <c:v>13.6</c:v>
                </c:pt>
                <c:pt idx="2516">
                  <c:v>13.6</c:v>
                </c:pt>
                <c:pt idx="2517">
                  <c:v>11.9</c:v>
                </c:pt>
                <c:pt idx="2518">
                  <c:v>10.9</c:v>
                </c:pt>
                <c:pt idx="2519">
                  <c:v>13.3</c:v>
                </c:pt>
                <c:pt idx="2520">
                  <c:v>12.5</c:v>
                </c:pt>
                <c:pt idx="2521">
                  <c:v>14</c:v>
                </c:pt>
                <c:pt idx="2522">
                  <c:v>13.3</c:v>
                </c:pt>
                <c:pt idx="2523">
                  <c:v>11.5</c:v>
                </c:pt>
                <c:pt idx="2524">
                  <c:v>10.1</c:v>
                </c:pt>
                <c:pt idx="2525">
                  <c:v>9.5</c:v>
                </c:pt>
                <c:pt idx="2526">
                  <c:v>11.4</c:v>
                </c:pt>
                <c:pt idx="2527">
                  <c:v>11.3</c:v>
                </c:pt>
                <c:pt idx="2528">
                  <c:v>14.1</c:v>
                </c:pt>
                <c:pt idx="2529">
                  <c:v>14.8</c:v>
                </c:pt>
                <c:pt idx="2530">
                  <c:v>14.7</c:v>
                </c:pt>
                <c:pt idx="2531">
                  <c:v>11.6</c:v>
                </c:pt>
                <c:pt idx="2532">
                  <c:v>10</c:v>
                </c:pt>
                <c:pt idx="2533">
                  <c:v>10.5</c:v>
                </c:pt>
                <c:pt idx="2534">
                  <c:v>10.9</c:v>
                </c:pt>
                <c:pt idx="2535">
                  <c:v>11.9</c:v>
                </c:pt>
                <c:pt idx="2536">
                  <c:v>10.8</c:v>
                </c:pt>
                <c:pt idx="2537">
                  <c:v>12.4</c:v>
                </c:pt>
                <c:pt idx="2538">
                  <c:v>11.3</c:v>
                </c:pt>
                <c:pt idx="2539">
                  <c:v>9.6</c:v>
                </c:pt>
                <c:pt idx="2540">
                  <c:v>11.2</c:v>
                </c:pt>
                <c:pt idx="2541">
                  <c:v>12.1</c:v>
                </c:pt>
                <c:pt idx="2542">
                  <c:v>10</c:v>
                </c:pt>
                <c:pt idx="2543">
                  <c:v>12.7</c:v>
                </c:pt>
                <c:pt idx="2544">
                  <c:v>12.6</c:v>
                </c:pt>
                <c:pt idx="2545">
                  <c:v>11</c:v>
                </c:pt>
                <c:pt idx="2546">
                  <c:v>9.3000000000000007</c:v>
                </c:pt>
                <c:pt idx="2547">
                  <c:v>11.9</c:v>
                </c:pt>
                <c:pt idx="2548">
                  <c:v>10.7</c:v>
                </c:pt>
                <c:pt idx="2549">
                  <c:v>10</c:v>
                </c:pt>
                <c:pt idx="2550">
                  <c:v>15.1</c:v>
                </c:pt>
                <c:pt idx="2551">
                  <c:v>14.6</c:v>
                </c:pt>
                <c:pt idx="2552">
                  <c:v>11.5</c:v>
                </c:pt>
                <c:pt idx="2553">
                  <c:v>10.199999999999999</c:v>
                </c:pt>
                <c:pt idx="2554">
                  <c:v>12</c:v>
                </c:pt>
                <c:pt idx="2555">
                  <c:v>10.199999999999999</c:v>
                </c:pt>
                <c:pt idx="2556">
                  <c:v>10.9</c:v>
                </c:pt>
                <c:pt idx="2557">
                  <c:v>11.8</c:v>
                </c:pt>
                <c:pt idx="2558">
                  <c:v>11.7</c:v>
                </c:pt>
                <c:pt idx="2559">
                  <c:v>10.4</c:v>
                </c:pt>
                <c:pt idx="2560">
                  <c:v>10.199999999999999</c:v>
                </c:pt>
                <c:pt idx="2561">
                  <c:v>10.8</c:v>
                </c:pt>
                <c:pt idx="2562">
                  <c:v>11.2</c:v>
                </c:pt>
                <c:pt idx="2563">
                  <c:v>9.3000000000000007</c:v>
                </c:pt>
                <c:pt idx="2564">
                  <c:v>11.7</c:v>
                </c:pt>
                <c:pt idx="2565">
                  <c:v>12</c:v>
                </c:pt>
                <c:pt idx="2566">
                  <c:v>10.9</c:v>
                </c:pt>
                <c:pt idx="2567">
                  <c:v>9.1</c:v>
                </c:pt>
                <c:pt idx="2568">
                  <c:v>10.3</c:v>
                </c:pt>
                <c:pt idx="2569">
                  <c:v>10.199999999999999</c:v>
                </c:pt>
                <c:pt idx="2570">
                  <c:v>12.2</c:v>
                </c:pt>
                <c:pt idx="2571">
                  <c:v>13</c:v>
                </c:pt>
                <c:pt idx="2572">
                  <c:v>11.9</c:v>
                </c:pt>
                <c:pt idx="2573">
                  <c:v>10.5</c:v>
                </c:pt>
                <c:pt idx="2574">
                  <c:v>10.199999999999999</c:v>
                </c:pt>
                <c:pt idx="2575">
                  <c:v>12.6</c:v>
                </c:pt>
                <c:pt idx="2576">
                  <c:v>13.5</c:v>
                </c:pt>
                <c:pt idx="2577">
                  <c:v>13.7</c:v>
                </c:pt>
                <c:pt idx="2578">
                  <c:v>13.5</c:v>
                </c:pt>
                <c:pt idx="2579">
                  <c:v>15.7</c:v>
                </c:pt>
                <c:pt idx="2580">
                  <c:v>13</c:v>
                </c:pt>
                <c:pt idx="2581">
                  <c:v>11</c:v>
                </c:pt>
                <c:pt idx="2582">
                  <c:v>11.8</c:v>
                </c:pt>
                <c:pt idx="2583">
                  <c:v>12.4</c:v>
                </c:pt>
                <c:pt idx="2584">
                  <c:v>11.9</c:v>
                </c:pt>
                <c:pt idx="2585">
                  <c:v>13.3</c:v>
                </c:pt>
                <c:pt idx="2586">
                  <c:v>13.7</c:v>
                </c:pt>
                <c:pt idx="2587">
                  <c:v>12.2</c:v>
                </c:pt>
                <c:pt idx="2588">
                  <c:v>11.9</c:v>
                </c:pt>
                <c:pt idx="2589">
                  <c:v>11.2</c:v>
                </c:pt>
                <c:pt idx="2590">
                  <c:v>11.4</c:v>
                </c:pt>
                <c:pt idx="2591">
                  <c:v>12.8</c:v>
                </c:pt>
                <c:pt idx="2592">
                  <c:v>16</c:v>
                </c:pt>
                <c:pt idx="2593">
                  <c:v>16.7</c:v>
                </c:pt>
                <c:pt idx="2594">
                  <c:v>12.9</c:v>
                </c:pt>
                <c:pt idx="2595">
                  <c:v>9.1999999999999993</c:v>
                </c:pt>
                <c:pt idx="2596">
                  <c:v>12.2</c:v>
                </c:pt>
                <c:pt idx="2597">
                  <c:v>14.5</c:v>
                </c:pt>
                <c:pt idx="2598">
                  <c:v>13.6</c:v>
                </c:pt>
                <c:pt idx="2599">
                  <c:v>15</c:v>
                </c:pt>
                <c:pt idx="2600">
                  <c:v>13.8</c:v>
                </c:pt>
                <c:pt idx="2601">
                  <c:v>12</c:v>
                </c:pt>
                <c:pt idx="2602">
                  <c:v>10.5</c:v>
                </c:pt>
                <c:pt idx="2603">
                  <c:v>10.199999999999999</c:v>
                </c:pt>
                <c:pt idx="2604">
                  <c:v>13.4</c:v>
                </c:pt>
                <c:pt idx="2605">
                  <c:v>13</c:v>
                </c:pt>
                <c:pt idx="2606">
                  <c:v>14.7</c:v>
                </c:pt>
                <c:pt idx="2607">
                  <c:v>18.2</c:v>
                </c:pt>
                <c:pt idx="2608">
                  <c:v>12.3</c:v>
                </c:pt>
                <c:pt idx="2609">
                  <c:v>10.6</c:v>
                </c:pt>
                <c:pt idx="2610">
                  <c:v>13.1</c:v>
                </c:pt>
                <c:pt idx="2611">
                  <c:v>15.8</c:v>
                </c:pt>
                <c:pt idx="2612">
                  <c:v>14.8</c:v>
                </c:pt>
                <c:pt idx="2613">
                  <c:v>12.2</c:v>
                </c:pt>
                <c:pt idx="2614">
                  <c:v>13.9</c:v>
                </c:pt>
                <c:pt idx="2615">
                  <c:v>12.5</c:v>
                </c:pt>
                <c:pt idx="2616">
                  <c:v>11</c:v>
                </c:pt>
                <c:pt idx="2617">
                  <c:v>13.2</c:v>
                </c:pt>
                <c:pt idx="2618">
                  <c:v>14.5</c:v>
                </c:pt>
                <c:pt idx="2619">
                  <c:v>12.1</c:v>
                </c:pt>
                <c:pt idx="2620">
                  <c:v>13.7</c:v>
                </c:pt>
                <c:pt idx="2621">
                  <c:v>18</c:v>
                </c:pt>
                <c:pt idx="2622">
                  <c:v>18.3</c:v>
                </c:pt>
                <c:pt idx="2623">
                  <c:v>14</c:v>
                </c:pt>
                <c:pt idx="2624">
                  <c:v>16.2</c:v>
                </c:pt>
                <c:pt idx="2625">
                  <c:v>17.3</c:v>
                </c:pt>
                <c:pt idx="2626">
                  <c:v>19.100000000000001</c:v>
                </c:pt>
                <c:pt idx="2627">
                  <c:v>19.8</c:v>
                </c:pt>
                <c:pt idx="2628">
                  <c:v>19.100000000000001</c:v>
                </c:pt>
                <c:pt idx="2629">
                  <c:v>16.5</c:v>
                </c:pt>
                <c:pt idx="2630">
                  <c:v>14.3</c:v>
                </c:pt>
                <c:pt idx="2631">
                  <c:v>18.7</c:v>
                </c:pt>
                <c:pt idx="2632">
                  <c:v>16.5</c:v>
                </c:pt>
                <c:pt idx="2633">
                  <c:v>15.4</c:v>
                </c:pt>
                <c:pt idx="2634">
                  <c:v>13.4</c:v>
                </c:pt>
                <c:pt idx="2635">
                  <c:v>12.9</c:v>
                </c:pt>
                <c:pt idx="2636">
                  <c:v>11.3</c:v>
                </c:pt>
                <c:pt idx="2637">
                  <c:v>11.7</c:v>
                </c:pt>
                <c:pt idx="2638">
                  <c:v>12.9</c:v>
                </c:pt>
                <c:pt idx="2639">
                  <c:v>14.6</c:v>
                </c:pt>
                <c:pt idx="2640">
                  <c:v>13.6</c:v>
                </c:pt>
                <c:pt idx="2641">
                  <c:v>11</c:v>
                </c:pt>
                <c:pt idx="2642">
                  <c:v>17</c:v>
                </c:pt>
                <c:pt idx="2643">
                  <c:v>15.5</c:v>
                </c:pt>
                <c:pt idx="2644">
                  <c:v>12.3</c:v>
                </c:pt>
                <c:pt idx="2645">
                  <c:v>13.5</c:v>
                </c:pt>
                <c:pt idx="2646">
                  <c:v>17.7</c:v>
                </c:pt>
                <c:pt idx="2647">
                  <c:v>19.2</c:v>
                </c:pt>
                <c:pt idx="2648">
                  <c:v>18</c:v>
                </c:pt>
                <c:pt idx="2649">
                  <c:v>18.899999999999999</c:v>
                </c:pt>
                <c:pt idx="2650">
                  <c:v>17.3</c:v>
                </c:pt>
                <c:pt idx="2651">
                  <c:v>14.2</c:v>
                </c:pt>
                <c:pt idx="2652">
                  <c:v>15.8</c:v>
                </c:pt>
                <c:pt idx="2653">
                  <c:v>16.7</c:v>
                </c:pt>
                <c:pt idx="2654">
                  <c:v>19.399999999999999</c:v>
                </c:pt>
                <c:pt idx="2655">
                  <c:v>20.100000000000001</c:v>
                </c:pt>
                <c:pt idx="2656">
                  <c:v>19.2</c:v>
                </c:pt>
                <c:pt idx="2657">
                  <c:v>16.7</c:v>
                </c:pt>
                <c:pt idx="2658">
                  <c:v>15.8</c:v>
                </c:pt>
                <c:pt idx="2659">
                  <c:v>18.899999999999999</c:v>
                </c:pt>
                <c:pt idx="2660">
                  <c:v>18.399999999999999</c:v>
                </c:pt>
                <c:pt idx="2661">
                  <c:v>18</c:v>
                </c:pt>
                <c:pt idx="2662">
                  <c:v>19.600000000000001</c:v>
                </c:pt>
                <c:pt idx="2663">
                  <c:v>18.3</c:v>
                </c:pt>
                <c:pt idx="2664">
                  <c:v>16.100000000000001</c:v>
                </c:pt>
                <c:pt idx="2665">
                  <c:v>14.8</c:v>
                </c:pt>
                <c:pt idx="2666">
                  <c:v>16.2</c:v>
                </c:pt>
                <c:pt idx="2667">
                  <c:v>18.600000000000001</c:v>
                </c:pt>
                <c:pt idx="2668">
                  <c:v>16.7</c:v>
                </c:pt>
                <c:pt idx="2672" formatCode="0.0">
                  <c:v>12.3</c:v>
                </c:pt>
                <c:pt idx="2673" formatCode="0.0">
                  <c:v>16.100000000000001</c:v>
                </c:pt>
                <c:pt idx="2674" formatCode="0.0">
                  <c:v>18.899999999999999</c:v>
                </c:pt>
                <c:pt idx="2675" formatCode="0.0">
                  <c:v>18.600000000000001</c:v>
                </c:pt>
                <c:pt idx="2676" formatCode="0.0">
                  <c:v>17.7</c:v>
                </c:pt>
                <c:pt idx="2677" formatCode="0.0">
                  <c:v>19.399999999999999</c:v>
                </c:pt>
                <c:pt idx="2678" formatCode="0.0">
                  <c:v>17.2</c:v>
                </c:pt>
                <c:pt idx="2679" formatCode="0.0">
                  <c:v>15.3</c:v>
                </c:pt>
                <c:pt idx="2680" formatCode="0.0">
                  <c:v>19.399999999999999</c:v>
                </c:pt>
                <c:pt idx="2681" formatCode="0.0">
                  <c:v>18.899999999999999</c:v>
                </c:pt>
                <c:pt idx="2682" formatCode="0.0">
                  <c:v>17.2</c:v>
                </c:pt>
                <c:pt idx="2683" formatCode="0.0">
                  <c:v>16.5</c:v>
                </c:pt>
                <c:pt idx="2684" formatCode="0.0">
                  <c:v>18.899999999999999</c:v>
                </c:pt>
                <c:pt idx="2685" formatCode="0.0">
                  <c:v>17.7</c:v>
                </c:pt>
                <c:pt idx="2686" formatCode="0.0">
                  <c:v>15.3</c:v>
                </c:pt>
                <c:pt idx="2687" formatCode="0.0">
                  <c:v>14.8</c:v>
                </c:pt>
                <c:pt idx="2688" formatCode="0.0">
                  <c:v>20.100000000000001</c:v>
                </c:pt>
                <c:pt idx="2689" formatCode="0.0">
                  <c:v>18.5</c:v>
                </c:pt>
                <c:pt idx="2690" formatCode="0.0">
                  <c:v>15.8</c:v>
                </c:pt>
                <c:pt idx="2691" formatCode="0.0">
                  <c:v>16.399999999999999</c:v>
                </c:pt>
                <c:pt idx="2692" formatCode="0.0">
                  <c:v>14.6</c:v>
                </c:pt>
                <c:pt idx="2693" formatCode="0.0">
                  <c:v>11.5</c:v>
                </c:pt>
                <c:pt idx="2694" formatCode="0.0">
                  <c:v>13.2</c:v>
                </c:pt>
                <c:pt idx="2695" formatCode="0.0">
                  <c:v>17.899999999999999</c:v>
                </c:pt>
                <c:pt idx="2696" formatCode="0.0">
                  <c:v>16.899999999999999</c:v>
                </c:pt>
                <c:pt idx="2697" formatCode="0.0">
                  <c:v>16.5</c:v>
                </c:pt>
                <c:pt idx="2698" formatCode="0.0">
                  <c:v>18.2</c:v>
                </c:pt>
                <c:pt idx="2699" formatCode="0.0">
                  <c:v>15.2</c:v>
                </c:pt>
                <c:pt idx="2700" formatCode="0.0">
                  <c:v>12.2</c:v>
                </c:pt>
                <c:pt idx="2701" formatCode="0.0">
                  <c:v>10.6</c:v>
                </c:pt>
                <c:pt idx="2702" formatCode="0.0">
                  <c:v>12.9</c:v>
                </c:pt>
                <c:pt idx="2703" formatCode="0.0">
                  <c:v>16.600000000000001</c:v>
                </c:pt>
                <c:pt idx="2704" formatCode="0.0">
                  <c:v>18.7</c:v>
                </c:pt>
                <c:pt idx="2705" formatCode="0.0">
                  <c:v>19.7</c:v>
                </c:pt>
                <c:pt idx="2706" formatCode="0.0">
                  <c:v>19.2</c:v>
                </c:pt>
                <c:pt idx="2707" formatCode="0.0">
                  <c:v>16</c:v>
                </c:pt>
                <c:pt idx="2708" formatCode="0.0">
                  <c:v>15.8</c:v>
                </c:pt>
                <c:pt idx="2709" formatCode="0.0">
                  <c:v>15.7</c:v>
                </c:pt>
                <c:pt idx="2710" formatCode="0.0">
                  <c:v>16.3</c:v>
                </c:pt>
                <c:pt idx="2711" formatCode="0.0">
                  <c:v>18</c:v>
                </c:pt>
                <c:pt idx="2712" formatCode="0.0">
                  <c:v>18.600000000000001</c:v>
                </c:pt>
                <c:pt idx="2713" formatCode="0.0">
                  <c:v>17.2</c:v>
                </c:pt>
                <c:pt idx="2714" formatCode="0.0">
                  <c:v>13.2</c:v>
                </c:pt>
                <c:pt idx="2715" formatCode="0.0">
                  <c:v>14.5</c:v>
                </c:pt>
                <c:pt idx="2716" formatCode="0.0">
                  <c:v>13</c:v>
                </c:pt>
                <c:pt idx="2717" formatCode="0.0">
                  <c:v>13.5</c:v>
                </c:pt>
                <c:pt idx="2718" formatCode="0.0">
                  <c:v>15.2</c:v>
                </c:pt>
                <c:pt idx="2719" formatCode="0.0">
                  <c:v>17.2</c:v>
                </c:pt>
                <c:pt idx="2720" formatCode="0.0">
                  <c:v>16.100000000000001</c:v>
                </c:pt>
                <c:pt idx="2721" formatCode="0.0">
                  <c:v>16.3</c:v>
                </c:pt>
                <c:pt idx="2722" formatCode="0.0">
                  <c:v>15.6</c:v>
                </c:pt>
                <c:pt idx="2723" formatCode="0.0">
                  <c:v>14.6</c:v>
                </c:pt>
                <c:pt idx="2724" formatCode="0.0">
                  <c:v>11.9</c:v>
                </c:pt>
                <c:pt idx="2725" formatCode="0.0">
                  <c:v>12.1</c:v>
                </c:pt>
                <c:pt idx="2726" formatCode="0.0">
                  <c:v>15.2</c:v>
                </c:pt>
                <c:pt idx="2727" formatCode="0.0">
                  <c:v>14.8</c:v>
                </c:pt>
                <c:pt idx="2728" formatCode="0.0">
                  <c:v>13</c:v>
                </c:pt>
                <c:pt idx="2729" formatCode="0.0">
                  <c:v>13.8</c:v>
                </c:pt>
                <c:pt idx="2730" formatCode="0.0">
                  <c:v>14.7</c:v>
                </c:pt>
                <c:pt idx="2731" formatCode="0.0">
                  <c:v>16.399999999999999</c:v>
                </c:pt>
                <c:pt idx="2732" formatCode="0.0">
                  <c:v>16.5</c:v>
                </c:pt>
                <c:pt idx="2733" formatCode="0.0">
                  <c:v>19.100000000000001</c:v>
                </c:pt>
                <c:pt idx="2734" formatCode="0.0">
                  <c:v>17.7</c:v>
                </c:pt>
                <c:pt idx="2735" formatCode="0.0">
                  <c:v>16.100000000000001</c:v>
                </c:pt>
                <c:pt idx="2736" formatCode="0.0">
                  <c:v>18.899999999999999</c:v>
                </c:pt>
                <c:pt idx="2737" formatCode="0.0">
                  <c:v>10.6</c:v>
                </c:pt>
                <c:pt idx="2738" formatCode="0.0">
                  <c:v>11.7</c:v>
                </c:pt>
                <c:pt idx="2739" formatCode="0.0">
                  <c:v>12.5</c:v>
                </c:pt>
                <c:pt idx="2740" formatCode="0.0">
                  <c:v>16.3</c:v>
                </c:pt>
                <c:pt idx="2741" formatCode="0.0">
                  <c:v>17.600000000000001</c:v>
                </c:pt>
                <c:pt idx="2742" formatCode="0.0">
                  <c:v>15.2</c:v>
                </c:pt>
                <c:pt idx="2743" formatCode="0.0">
                  <c:v>13.9</c:v>
                </c:pt>
                <c:pt idx="2744" formatCode="0.0">
                  <c:v>15.9</c:v>
                </c:pt>
                <c:pt idx="2745" formatCode="0.0">
                  <c:v>15.6</c:v>
                </c:pt>
                <c:pt idx="2746" formatCode="0.0">
                  <c:v>14.4</c:v>
                </c:pt>
                <c:pt idx="2747" formatCode="0.0">
                  <c:v>17.399999999999999</c:v>
                </c:pt>
                <c:pt idx="2748" formatCode="0.0">
                  <c:v>17.3</c:v>
                </c:pt>
                <c:pt idx="2749" formatCode="0.0">
                  <c:v>16.100000000000001</c:v>
                </c:pt>
                <c:pt idx="2750" formatCode="0.0">
                  <c:v>13.9</c:v>
                </c:pt>
                <c:pt idx="2751" formatCode="0.0">
                  <c:v>15.9</c:v>
                </c:pt>
                <c:pt idx="2752" formatCode="0.0">
                  <c:v>16.600000000000001</c:v>
                </c:pt>
                <c:pt idx="2753" formatCode="0.0">
                  <c:v>17.100000000000001</c:v>
                </c:pt>
                <c:pt idx="2754" formatCode="0.0">
                  <c:v>15.6</c:v>
                </c:pt>
                <c:pt idx="2755" formatCode="0.0">
                  <c:v>14.6</c:v>
                </c:pt>
                <c:pt idx="2756" formatCode="0.0">
                  <c:v>14.7</c:v>
                </c:pt>
                <c:pt idx="2757" formatCode="0.0">
                  <c:v>17.399999999999999</c:v>
                </c:pt>
                <c:pt idx="2758" formatCode="0.0">
                  <c:v>15.9</c:v>
                </c:pt>
                <c:pt idx="2759" formatCode="0.0">
                  <c:v>18.100000000000001</c:v>
                </c:pt>
                <c:pt idx="2760" formatCode="0.0">
                  <c:v>16.2</c:v>
                </c:pt>
                <c:pt idx="2761" formatCode="0.0">
                  <c:v>17.100000000000001</c:v>
                </c:pt>
                <c:pt idx="2762" formatCode="0.0">
                  <c:v>18.600000000000001</c:v>
                </c:pt>
                <c:pt idx="2763" formatCode="0.0">
                  <c:v>16.600000000000001</c:v>
                </c:pt>
                <c:pt idx="2764" formatCode="0.0">
                  <c:v>17.399999999999999</c:v>
                </c:pt>
                <c:pt idx="2765" formatCode="0.0">
                  <c:v>17.100000000000001</c:v>
                </c:pt>
                <c:pt idx="2766" formatCode="0.0">
                  <c:v>18.399999999999999</c:v>
                </c:pt>
                <c:pt idx="2767" formatCode="0.0">
                  <c:v>22.9</c:v>
                </c:pt>
                <c:pt idx="2768" formatCode="0.0">
                  <c:v>22.3</c:v>
                </c:pt>
                <c:pt idx="2769" formatCode="0.0">
                  <c:v>19.8</c:v>
                </c:pt>
                <c:pt idx="2770" formatCode="0.0">
                  <c:v>17.399999999999999</c:v>
                </c:pt>
                <c:pt idx="2771" formatCode="0.0">
                  <c:v>19.7</c:v>
                </c:pt>
                <c:pt idx="2772" formatCode="0.0">
                  <c:v>19.5</c:v>
                </c:pt>
                <c:pt idx="2773" formatCode="0.0">
                  <c:v>18.899999999999999</c:v>
                </c:pt>
                <c:pt idx="2774" formatCode="0.0">
                  <c:v>18.600000000000001</c:v>
                </c:pt>
                <c:pt idx="2775" formatCode="0.0">
                  <c:v>15</c:v>
                </c:pt>
                <c:pt idx="2776" formatCode="0.0">
                  <c:v>13.2</c:v>
                </c:pt>
                <c:pt idx="2777" formatCode="0.0">
                  <c:v>13.4</c:v>
                </c:pt>
                <c:pt idx="2778" formatCode="0.0">
                  <c:v>15.9</c:v>
                </c:pt>
                <c:pt idx="2779" formatCode="0.0">
                  <c:v>17.600000000000001</c:v>
                </c:pt>
                <c:pt idx="2780" formatCode="0.0">
                  <c:v>17.5</c:v>
                </c:pt>
                <c:pt idx="2781" formatCode="0.0">
                  <c:v>16.3</c:v>
                </c:pt>
                <c:pt idx="2782" formatCode="0.0">
                  <c:v>17.3</c:v>
                </c:pt>
                <c:pt idx="2783" formatCode="0.0">
                  <c:v>17.600000000000001</c:v>
                </c:pt>
                <c:pt idx="2784" formatCode="0.0">
                  <c:v>16.399999999999999</c:v>
                </c:pt>
                <c:pt idx="2785" formatCode="0.0">
                  <c:v>16.7</c:v>
                </c:pt>
                <c:pt idx="2786" formatCode="0.0">
                  <c:v>16.8</c:v>
                </c:pt>
                <c:pt idx="2787" formatCode="0.0">
                  <c:v>16.100000000000001</c:v>
                </c:pt>
                <c:pt idx="2788" formatCode="0.0">
                  <c:v>10.9</c:v>
                </c:pt>
                <c:pt idx="2789" formatCode="0.0">
                  <c:v>13.5</c:v>
                </c:pt>
                <c:pt idx="2790" formatCode="0.0">
                  <c:v>15.4</c:v>
                </c:pt>
                <c:pt idx="2791" formatCode="0.0">
                  <c:v>17.3</c:v>
                </c:pt>
                <c:pt idx="2792" formatCode="0.0">
                  <c:v>14</c:v>
                </c:pt>
                <c:pt idx="2793" formatCode="0.0">
                  <c:v>10.3</c:v>
                </c:pt>
                <c:pt idx="2794" formatCode="0.0">
                  <c:v>13.4</c:v>
                </c:pt>
                <c:pt idx="2795" formatCode="0.0">
                  <c:v>16.2</c:v>
                </c:pt>
                <c:pt idx="2796" formatCode="0.0">
                  <c:v>15</c:v>
                </c:pt>
                <c:pt idx="2797" formatCode="0.0">
                  <c:v>16.3</c:v>
                </c:pt>
                <c:pt idx="2798" formatCode="0.0">
                  <c:v>16.399999999999999</c:v>
                </c:pt>
                <c:pt idx="2799" formatCode="0.0">
                  <c:v>15.6</c:v>
                </c:pt>
                <c:pt idx="2800" formatCode="0.0">
                  <c:v>16.3</c:v>
                </c:pt>
                <c:pt idx="2801" formatCode="0.0">
                  <c:v>15.3</c:v>
                </c:pt>
                <c:pt idx="2802" formatCode="0.0">
                  <c:v>15</c:v>
                </c:pt>
                <c:pt idx="2803" formatCode="0.0">
                  <c:v>16.399999999999999</c:v>
                </c:pt>
                <c:pt idx="2804" formatCode="0.0">
                  <c:v>17.7</c:v>
                </c:pt>
                <c:pt idx="2805" formatCode="0.0">
                  <c:v>18.5</c:v>
                </c:pt>
                <c:pt idx="2806" formatCode="0.0">
                  <c:v>16.8</c:v>
                </c:pt>
                <c:pt idx="2807" formatCode="0.0">
                  <c:v>17.2</c:v>
                </c:pt>
                <c:pt idx="2808" formatCode="0.0">
                  <c:v>18.600000000000001</c:v>
                </c:pt>
                <c:pt idx="2809" formatCode="0.0">
                  <c:v>16.2</c:v>
                </c:pt>
                <c:pt idx="2810" formatCode="0.0">
                  <c:v>16.3</c:v>
                </c:pt>
                <c:pt idx="2811" formatCode="0.0">
                  <c:v>15.5</c:v>
                </c:pt>
                <c:pt idx="2812" formatCode="0.0">
                  <c:v>18.399999999999999</c:v>
                </c:pt>
                <c:pt idx="2813" formatCode="0.0">
                  <c:v>19.7</c:v>
                </c:pt>
                <c:pt idx="2814" formatCode="0.0">
                  <c:v>18.399999999999999</c:v>
                </c:pt>
                <c:pt idx="2815" formatCode="0.0">
                  <c:v>17</c:v>
                </c:pt>
                <c:pt idx="2816" formatCode="0.0">
                  <c:v>15.2</c:v>
                </c:pt>
                <c:pt idx="2817" formatCode="0.0">
                  <c:v>13</c:v>
                </c:pt>
                <c:pt idx="2818" formatCode="0.0">
                  <c:v>15.5</c:v>
                </c:pt>
                <c:pt idx="2819" formatCode="0.0">
                  <c:v>13</c:v>
                </c:pt>
                <c:pt idx="2820" formatCode="0.0">
                  <c:v>14.8</c:v>
                </c:pt>
                <c:pt idx="2821" formatCode="0.0">
                  <c:v>12</c:v>
                </c:pt>
                <c:pt idx="2822" formatCode="0.0">
                  <c:v>10.9</c:v>
                </c:pt>
                <c:pt idx="2823" formatCode="0.0">
                  <c:v>12.2</c:v>
                </c:pt>
                <c:pt idx="2824" formatCode="0.0">
                  <c:v>16.5</c:v>
                </c:pt>
                <c:pt idx="2825" formatCode="0.0">
                  <c:v>16.899999999999999</c:v>
                </c:pt>
                <c:pt idx="2826" formatCode="0.0">
                  <c:v>14.9</c:v>
                </c:pt>
                <c:pt idx="2827" formatCode="0.0">
                  <c:v>14.8</c:v>
                </c:pt>
                <c:pt idx="2828" formatCode="0.0">
                  <c:v>15.3</c:v>
                </c:pt>
                <c:pt idx="2829" formatCode="0.0">
                  <c:v>16.7</c:v>
                </c:pt>
                <c:pt idx="2830" formatCode="0.0">
                  <c:v>19.100000000000001</c:v>
                </c:pt>
                <c:pt idx="2831" formatCode="0.0">
                  <c:v>18.600000000000001</c:v>
                </c:pt>
                <c:pt idx="2832" formatCode="0.0">
                  <c:v>19.7</c:v>
                </c:pt>
                <c:pt idx="2833" formatCode="0.0">
                  <c:v>16.600000000000001</c:v>
                </c:pt>
                <c:pt idx="2834" formatCode="0.0">
                  <c:v>14.3</c:v>
                </c:pt>
                <c:pt idx="2835" formatCode="0.0">
                  <c:v>14.6</c:v>
                </c:pt>
                <c:pt idx="2836" formatCode="0.0">
                  <c:v>13.1</c:v>
                </c:pt>
                <c:pt idx="2837" formatCode="0.0">
                  <c:v>15.8</c:v>
                </c:pt>
                <c:pt idx="2838" formatCode="0.0">
                  <c:v>13.8</c:v>
                </c:pt>
                <c:pt idx="2839" formatCode="0.0">
                  <c:v>10.5</c:v>
                </c:pt>
                <c:pt idx="2840" formatCode="0.0">
                  <c:v>9.1</c:v>
                </c:pt>
                <c:pt idx="2841" formatCode="0.0">
                  <c:v>8.8000000000000007</c:v>
                </c:pt>
                <c:pt idx="2842" formatCode="0.0">
                  <c:v>10.199999999999999</c:v>
                </c:pt>
                <c:pt idx="2843" formatCode="0.0">
                  <c:v>10.3</c:v>
                </c:pt>
                <c:pt idx="2844" formatCode="0.0">
                  <c:v>12.7</c:v>
                </c:pt>
                <c:pt idx="2845" formatCode="0.0">
                  <c:v>14.5</c:v>
                </c:pt>
                <c:pt idx="2846" formatCode="0.0">
                  <c:v>15.3</c:v>
                </c:pt>
                <c:pt idx="2847" formatCode="0.0">
                  <c:v>15.2</c:v>
                </c:pt>
                <c:pt idx="2848" formatCode="0.0">
                  <c:v>14</c:v>
                </c:pt>
                <c:pt idx="2849" formatCode="0.0">
                  <c:v>12</c:v>
                </c:pt>
                <c:pt idx="2850" formatCode="0.0">
                  <c:v>10.199999999999999</c:v>
                </c:pt>
                <c:pt idx="2851" formatCode="0.0">
                  <c:v>12.9</c:v>
                </c:pt>
                <c:pt idx="2852" formatCode="0.0">
                  <c:v>12.5</c:v>
                </c:pt>
                <c:pt idx="2853" formatCode="0.0">
                  <c:v>10.8</c:v>
                </c:pt>
                <c:pt idx="2854" formatCode="0.0">
                  <c:v>12.4</c:v>
                </c:pt>
                <c:pt idx="2855" formatCode="0.0">
                  <c:v>13.5</c:v>
                </c:pt>
                <c:pt idx="2856" formatCode="0.0">
                  <c:v>12.2</c:v>
                </c:pt>
                <c:pt idx="2857" formatCode="0.0">
                  <c:v>12.1</c:v>
                </c:pt>
                <c:pt idx="2858" formatCode="0.0">
                  <c:v>12.4</c:v>
                </c:pt>
                <c:pt idx="2859" formatCode="0.0">
                  <c:v>12.6</c:v>
                </c:pt>
                <c:pt idx="2860" formatCode="0.0">
                  <c:v>13.9</c:v>
                </c:pt>
                <c:pt idx="2861" formatCode="0.0">
                  <c:v>13.9</c:v>
                </c:pt>
                <c:pt idx="2862" formatCode="0.0">
                  <c:v>12</c:v>
                </c:pt>
                <c:pt idx="2863" formatCode="0.0">
                  <c:v>11.7</c:v>
                </c:pt>
                <c:pt idx="2864" formatCode="0.0">
                  <c:v>10.199999999999999</c:v>
                </c:pt>
                <c:pt idx="2865" formatCode="0.0">
                  <c:v>7.8</c:v>
                </c:pt>
                <c:pt idx="2866" formatCode="0.0">
                  <c:v>9.6</c:v>
                </c:pt>
                <c:pt idx="2867" formatCode="0.0">
                  <c:v>12.2</c:v>
                </c:pt>
                <c:pt idx="2868" formatCode="0.0">
                  <c:v>13.1</c:v>
                </c:pt>
                <c:pt idx="2869" formatCode="0.0">
                  <c:v>11.9</c:v>
                </c:pt>
                <c:pt idx="2870" formatCode="0.0">
                  <c:v>11.7</c:v>
                </c:pt>
                <c:pt idx="2871" formatCode="0.0">
                  <c:v>11.8</c:v>
                </c:pt>
                <c:pt idx="2872" formatCode="0.0">
                  <c:v>10.199999999999999</c:v>
                </c:pt>
                <c:pt idx="2873" formatCode="0.0">
                  <c:v>11.3</c:v>
                </c:pt>
                <c:pt idx="2874" formatCode="0.0">
                  <c:v>12.7</c:v>
                </c:pt>
                <c:pt idx="2875" formatCode="0.0">
                  <c:v>14.3</c:v>
                </c:pt>
                <c:pt idx="2876" formatCode="0.0">
                  <c:v>10.7</c:v>
                </c:pt>
                <c:pt idx="2877" formatCode="0.0">
                  <c:v>12.7</c:v>
                </c:pt>
                <c:pt idx="2878" formatCode="0.0">
                  <c:v>13.4</c:v>
                </c:pt>
                <c:pt idx="2879" formatCode="0.0">
                  <c:v>11.9</c:v>
                </c:pt>
                <c:pt idx="2880" formatCode="0.0">
                  <c:v>8.8000000000000007</c:v>
                </c:pt>
                <c:pt idx="2881" formatCode="0.0">
                  <c:v>12.5</c:v>
                </c:pt>
                <c:pt idx="2882" formatCode="0.0">
                  <c:v>13.8</c:v>
                </c:pt>
                <c:pt idx="2883" formatCode="0.0">
                  <c:v>10.6</c:v>
                </c:pt>
                <c:pt idx="2884" formatCode="0.0">
                  <c:v>12.3</c:v>
                </c:pt>
                <c:pt idx="2885" formatCode="0.0">
                  <c:v>13.9</c:v>
                </c:pt>
                <c:pt idx="2886" formatCode="0.0">
                  <c:v>11.1</c:v>
                </c:pt>
                <c:pt idx="2887" formatCode="0.0">
                  <c:v>14.3</c:v>
                </c:pt>
                <c:pt idx="2888" formatCode="0.0">
                  <c:v>15.5</c:v>
                </c:pt>
                <c:pt idx="2889" formatCode="0.0">
                  <c:v>13.8</c:v>
                </c:pt>
                <c:pt idx="2890" formatCode="0.0">
                  <c:v>12.6</c:v>
                </c:pt>
                <c:pt idx="2891" formatCode="0.0">
                  <c:v>10.1</c:v>
                </c:pt>
                <c:pt idx="2892" formatCode="0.0">
                  <c:v>12.2</c:v>
                </c:pt>
                <c:pt idx="2893" formatCode="0.0">
                  <c:v>9</c:v>
                </c:pt>
                <c:pt idx="2894" formatCode="0.0">
                  <c:v>12.7</c:v>
                </c:pt>
                <c:pt idx="2895" formatCode="0.0">
                  <c:v>16.5</c:v>
                </c:pt>
                <c:pt idx="2896" formatCode="0.0">
                  <c:v>13.9</c:v>
                </c:pt>
                <c:pt idx="2897" formatCode="0.0">
                  <c:v>13.7</c:v>
                </c:pt>
                <c:pt idx="2898" formatCode="0.0">
                  <c:v>13</c:v>
                </c:pt>
                <c:pt idx="2899" formatCode="0.0">
                  <c:v>8.4</c:v>
                </c:pt>
                <c:pt idx="2900" formatCode="0.0">
                  <c:v>11.6</c:v>
                </c:pt>
                <c:pt idx="2901" formatCode="0.0">
                  <c:v>10.9</c:v>
                </c:pt>
                <c:pt idx="2902" formatCode="0.0">
                  <c:v>10.3</c:v>
                </c:pt>
                <c:pt idx="2903" formatCode="0.0">
                  <c:v>11</c:v>
                </c:pt>
                <c:pt idx="2904" formatCode="0.0">
                  <c:v>11.1</c:v>
                </c:pt>
                <c:pt idx="2905" formatCode="0.0">
                  <c:v>9.1</c:v>
                </c:pt>
                <c:pt idx="2906" formatCode="0.0">
                  <c:v>9.3000000000000007</c:v>
                </c:pt>
                <c:pt idx="2907" formatCode="0.0">
                  <c:v>11.1</c:v>
                </c:pt>
                <c:pt idx="2908" formatCode="0.0">
                  <c:v>13.7</c:v>
                </c:pt>
                <c:pt idx="2909" formatCode="0.0">
                  <c:v>12.2</c:v>
                </c:pt>
                <c:pt idx="2910" formatCode="0.0">
                  <c:v>13.6</c:v>
                </c:pt>
                <c:pt idx="2911" formatCode="0.0">
                  <c:v>11.4</c:v>
                </c:pt>
                <c:pt idx="2912" formatCode="0.0">
                  <c:v>11.2</c:v>
                </c:pt>
                <c:pt idx="2913" formatCode="0.0">
                  <c:v>7.8</c:v>
                </c:pt>
                <c:pt idx="2914" formatCode="0.0">
                  <c:v>11</c:v>
                </c:pt>
                <c:pt idx="2915" formatCode="0.0">
                  <c:v>10</c:v>
                </c:pt>
                <c:pt idx="2916" formatCode="0.0">
                  <c:v>11.5</c:v>
                </c:pt>
                <c:pt idx="2917" formatCode="0.0">
                  <c:v>10.199999999999999</c:v>
                </c:pt>
                <c:pt idx="2918" formatCode="0.0">
                  <c:v>8.5</c:v>
                </c:pt>
                <c:pt idx="2919" formatCode="0.0">
                  <c:v>7.6</c:v>
                </c:pt>
                <c:pt idx="2920" formatCode="0.0">
                  <c:v>9.1</c:v>
                </c:pt>
                <c:pt idx="2921" formatCode="0.0">
                  <c:v>9.9</c:v>
                </c:pt>
                <c:pt idx="2922" formatCode="0.0">
                  <c:v>12.4</c:v>
                </c:pt>
                <c:pt idx="2923" formatCode="0.0">
                  <c:v>10.3</c:v>
                </c:pt>
                <c:pt idx="2924" formatCode="0.0">
                  <c:v>9</c:v>
                </c:pt>
                <c:pt idx="2925" formatCode="0.0">
                  <c:v>8.4</c:v>
                </c:pt>
                <c:pt idx="2926" formatCode="0.0">
                  <c:v>10.9</c:v>
                </c:pt>
                <c:pt idx="2927" formatCode="0.0">
                  <c:v>10.7</c:v>
                </c:pt>
                <c:pt idx="2928" formatCode="0.0">
                  <c:v>8.6</c:v>
                </c:pt>
                <c:pt idx="2929" formatCode="0.0">
                  <c:v>11.5</c:v>
                </c:pt>
                <c:pt idx="2930" formatCode="0.0">
                  <c:v>14</c:v>
                </c:pt>
                <c:pt idx="2931" formatCode="0.0">
                  <c:v>12.8</c:v>
                </c:pt>
                <c:pt idx="2932" formatCode="0.0">
                  <c:v>12.5</c:v>
                </c:pt>
                <c:pt idx="2933" formatCode="0.0">
                  <c:v>11.5</c:v>
                </c:pt>
                <c:pt idx="2934" formatCode="0.0">
                  <c:v>8.5</c:v>
                </c:pt>
                <c:pt idx="2935" formatCode="0.0">
                  <c:v>9.8000000000000007</c:v>
                </c:pt>
                <c:pt idx="2936" formatCode="0.0">
                  <c:v>12.5</c:v>
                </c:pt>
                <c:pt idx="2937" formatCode="0.0">
                  <c:v>12.1</c:v>
                </c:pt>
                <c:pt idx="2938" formatCode="0.0">
                  <c:v>15</c:v>
                </c:pt>
                <c:pt idx="2939" formatCode="0.0">
                  <c:v>14.6</c:v>
                </c:pt>
                <c:pt idx="2940" formatCode="0.0">
                  <c:v>12.2</c:v>
                </c:pt>
                <c:pt idx="2941" formatCode="0.0">
                  <c:v>10.9</c:v>
                </c:pt>
                <c:pt idx="2942" formatCode="0.0">
                  <c:v>10.199999999999999</c:v>
                </c:pt>
                <c:pt idx="2943" formatCode="0.0">
                  <c:v>11.3</c:v>
                </c:pt>
                <c:pt idx="2944" formatCode="0.0">
                  <c:v>13</c:v>
                </c:pt>
                <c:pt idx="2945" formatCode="0.0">
                  <c:v>13.1</c:v>
                </c:pt>
                <c:pt idx="2946" formatCode="0.0">
                  <c:v>12.7</c:v>
                </c:pt>
                <c:pt idx="2947" formatCode="0.0">
                  <c:v>11.9</c:v>
                </c:pt>
                <c:pt idx="2948" formatCode="0.0">
                  <c:v>12.2</c:v>
                </c:pt>
                <c:pt idx="2949" formatCode="0.0">
                  <c:v>12</c:v>
                </c:pt>
                <c:pt idx="2950" formatCode="0.0">
                  <c:v>12.9</c:v>
                </c:pt>
                <c:pt idx="2951" formatCode="0.0">
                  <c:v>11.1</c:v>
                </c:pt>
                <c:pt idx="2952" formatCode="0.0">
                  <c:v>11.4</c:v>
                </c:pt>
                <c:pt idx="2953" formatCode="0.0">
                  <c:v>11.9</c:v>
                </c:pt>
                <c:pt idx="2954" formatCode="0.0">
                  <c:v>11.1</c:v>
                </c:pt>
                <c:pt idx="2955" formatCode="0.0">
                  <c:v>10.5</c:v>
                </c:pt>
                <c:pt idx="2956" formatCode="0.0">
                  <c:v>11.4</c:v>
                </c:pt>
                <c:pt idx="2957" formatCode="0.0">
                  <c:v>11.5</c:v>
                </c:pt>
                <c:pt idx="2958" formatCode="0.0">
                  <c:v>9.9</c:v>
                </c:pt>
                <c:pt idx="2959" formatCode="0.0">
                  <c:v>13</c:v>
                </c:pt>
                <c:pt idx="2960" formatCode="0.0">
                  <c:v>13.1</c:v>
                </c:pt>
                <c:pt idx="2961" formatCode="0.0">
                  <c:v>9</c:v>
                </c:pt>
                <c:pt idx="2962" formatCode="0.0">
                  <c:v>10</c:v>
                </c:pt>
                <c:pt idx="2963" formatCode="0.0">
                  <c:v>11.2</c:v>
                </c:pt>
                <c:pt idx="2964" formatCode="0.0">
                  <c:v>10.3</c:v>
                </c:pt>
                <c:pt idx="2965" formatCode="0.0">
                  <c:v>10.5</c:v>
                </c:pt>
                <c:pt idx="2966" formatCode="0.0">
                  <c:v>11.2</c:v>
                </c:pt>
                <c:pt idx="2967" formatCode="0.0">
                  <c:v>11.5</c:v>
                </c:pt>
                <c:pt idx="2968" formatCode="0.0">
                  <c:v>11.6</c:v>
                </c:pt>
                <c:pt idx="2969" formatCode="0.0">
                  <c:v>10.3</c:v>
                </c:pt>
                <c:pt idx="2970" formatCode="0.0">
                  <c:v>12.6</c:v>
                </c:pt>
                <c:pt idx="2971" formatCode="0.0">
                  <c:v>14.5</c:v>
                </c:pt>
                <c:pt idx="2972" formatCode="0.0">
                  <c:v>13.5</c:v>
                </c:pt>
                <c:pt idx="2973" formatCode="0.0">
                  <c:v>12.7</c:v>
                </c:pt>
                <c:pt idx="2974" formatCode="0.0">
                  <c:v>9.9</c:v>
                </c:pt>
                <c:pt idx="2975" formatCode="0.0">
                  <c:v>9.5</c:v>
                </c:pt>
                <c:pt idx="2976" formatCode="0.0">
                  <c:v>10.7</c:v>
                </c:pt>
                <c:pt idx="2977" formatCode="0.0">
                  <c:v>11.4</c:v>
                </c:pt>
                <c:pt idx="2978" formatCode="0.0">
                  <c:v>11.7</c:v>
                </c:pt>
                <c:pt idx="2979" formatCode="0.0">
                  <c:v>15.3</c:v>
                </c:pt>
                <c:pt idx="2980" formatCode="0.0">
                  <c:v>14.2</c:v>
                </c:pt>
                <c:pt idx="2981" formatCode="0.0">
                  <c:v>12.6</c:v>
                </c:pt>
                <c:pt idx="2982" formatCode="0.0">
                  <c:v>11.7</c:v>
                </c:pt>
                <c:pt idx="2983" formatCode="0.0">
                  <c:v>11.9</c:v>
                </c:pt>
                <c:pt idx="2984" formatCode="0.0">
                  <c:v>12.2</c:v>
                </c:pt>
                <c:pt idx="2985" formatCode="0.0">
                  <c:v>10.3</c:v>
                </c:pt>
                <c:pt idx="2986" formatCode="0.0">
                  <c:v>13.8</c:v>
                </c:pt>
                <c:pt idx="2987" formatCode="0.0">
                  <c:v>12.9</c:v>
                </c:pt>
                <c:pt idx="2988" formatCode="0.0">
                  <c:v>9</c:v>
                </c:pt>
                <c:pt idx="2989" formatCode="0.0">
                  <c:v>9</c:v>
                </c:pt>
                <c:pt idx="2990" formatCode="0.0">
                  <c:v>10.4</c:v>
                </c:pt>
                <c:pt idx="2991" formatCode="0.0">
                  <c:v>10.7</c:v>
                </c:pt>
                <c:pt idx="2992" formatCode="0.0">
                  <c:v>10.9</c:v>
                </c:pt>
                <c:pt idx="2993" formatCode="0.0">
                  <c:v>10.5</c:v>
                </c:pt>
                <c:pt idx="2994" formatCode="0.0">
                  <c:v>11.8</c:v>
                </c:pt>
                <c:pt idx="2995" formatCode="0.0">
                  <c:v>12.2</c:v>
                </c:pt>
                <c:pt idx="2996" formatCode="0.0">
                  <c:v>9.6999999999999993</c:v>
                </c:pt>
                <c:pt idx="2997" formatCode="0.0">
                  <c:v>9.1999999999999993</c:v>
                </c:pt>
                <c:pt idx="2998" formatCode="0.0">
                  <c:v>9.4</c:v>
                </c:pt>
                <c:pt idx="2999" formatCode="0.0">
                  <c:v>11.3</c:v>
                </c:pt>
                <c:pt idx="3000" formatCode="0.0">
                  <c:v>11.6</c:v>
                </c:pt>
                <c:pt idx="3001" formatCode="0.0">
                  <c:v>10.8</c:v>
                </c:pt>
                <c:pt idx="3002" formatCode="0.0">
                  <c:v>9.8000000000000007</c:v>
                </c:pt>
                <c:pt idx="3003" formatCode="0.0">
                  <c:v>9.6</c:v>
                </c:pt>
                <c:pt idx="3004" formatCode="0.0">
                  <c:v>9.6</c:v>
                </c:pt>
                <c:pt idx="3005" formatCode="0.0">
                  <c:v>9.6999999999999993</c:v>
                </c:pt>
                <c:pt idx="3006" formatCode="0.0">
                  <c:v>10.4</c:v>
                </c:pt>
                <c:pt idx="3007" formatCode="0.0">
                  <c:v>10.9</c:v>
                </c:pt>
                <c:pt idx="3008" formatCode="0.0">
                  <c:v>10.3</c:v>
                </c:pt>
                <c:pt idx="3009" formatCode="0.0">
                  <c:v>9.6999999999999993</c:v>
                </c:pt>
                <c:pt idx="3010" formatCode="0.0">
                  <c:v>9.3000000000000007</c:v>
                </c:pt>
                <c:pt idx="3011" formatCode="0.0">
                  <c:v>10.9</c:v>
                </c:pt>
                <c:pt idx="3012" formatCode="0.0">
                  <c:v>11</c:v>
                </c:pt>
                <c:pt idx="3013" formatCode="0.0">
                  <c:v>13.2</c:v>
                </c:pt>
                <c:pt idx="3014" formatCode="0.0">
                  <c:v>10.6</c:v>
                </c:pt>
                <c:pt idx="3015" formatCode="0.0">
                  <c:v>11.1</c:v>
                </c:pt>
                <c:pt idx="3016" formatCode="0.0">
                  <c:v>12.2</c:v>
                </c:pt>
                <c:pt idx="3017" formatCode="0.0">
                  <c:v>13.6</c:v>
                </c:pt>
                <c:pt idx="3018" formatCode="0.0">
                  <c:v>11.6</c:v>
                </c:pt>
                <c:pt idx="3019" formatCode="0.0">
                  <c:v>11.9</c:v>
                </c:pt>
                <c:pt idx="3020" formatCode="0.0">
                  <c:v>13.1</c:v>
                </c:pt>
                <c:pt idx="3021" formatCode="0.0">
                  <c:v>11.7</c:v>
                </c:pt>
                <c:pt idx="3022" formatCode="0.0">
                  <c:v>11.2</c:v>
                </c:pt>
                <c:pt idx="3023" formatCode="0.0">
                  <c:v>11.3</c:v>
                </c:pt>
                <c:pt idx="3024" formatCode="0.0">
                  <c:v>11.2</c:v>
                </c:pt>
                <c:pt idx="3025" formatCode="0.0">
                  <c:v>12.1</c:v>
                </c:pt>
                <c:pt idx="3026" formatCode="0.0">
                  <c:v>11.5</c:v>
                </c:pt>
                <c:pt idx="3027" formatCode="0.0">
                  <c:v>12.2</c:v>
                </c:pt>
                <c:pt idx="3028" formatCode="0.0">
                  <c:v>10.7</c:v>
                </c:pt>
                <c:pt idx="3029" formatCode="0.0">
                  <c:v>10.7</c:v>
                </c:pt>
                <c:pt idx="3030" formatCode="0.0">
                  <c:v>10.6</c:v>
                </c:pt>
                <c:pt idx="3031" formatCode="0.0">
                  <c:v>8.5</c:v>
                </c:pt>
                <c:pt idx="3032" formatCode="0.0">
                  <c:v>10.5</c:v>
                </c:pt>
                <c:pt idx="3033" formatCode="0.0">
                  <c:v>10.199999999999999</c:v>
                </c:pt>
                <c:pt idx="3034" formatCode="0.0">
                  <c:v>11.8</c:v>
                </c:pt>
                <c:pt idx="3035" formatCode="0.0">
                  <c:v>13.3</c:v>
                </c:pt>
                <c:pt idx="3036" formatCode="0.0">
                  <c:v>13.3</c:v>
                </c:pt>
                <c:pt idx="3037" formatCode="0.0">
                  <c:v>9.9</c:v>
                </c:pt>
                <c:pt idx="3038" formatCode="0.0">
                  <c:v>9.4</c:v>
                </c:pt>
                <c:pt idx="3039" formatCode="0.0">
                  <c:v>9.9</c:v>
                </c:pt>
                <c:pt idx="3040" formatCode="0.0">
                  <c:v>11.7</c:v>
                </c:pt>
                <c:pt idx="3041" formatCode="0.0">
                  <c:v>14.7</c:v>
                </c:pt>
                <c:pt idx="3042" formatCode="0.0">
                  <c:v>14.3</c:v>
                </c:pt>
                <c:pt idx="3043" formatCode="0.0">
                  <c:v>13.5</c:v>
                </c:pt>
                <c:pt idx="3044" formatCode="0.0">
                  <c:v>11.9</c:v>
                </c:pt>
                <c:pt idx="3045" formatCode="0.0">
                  <c:v>9.6999999999999993</c:v>
                </c:pt>
                <c:pt idx="3046" formatCode="0.0">
                  <c:v>11.1</c:v>
                </c:pt>
                <c:pt idx="3047" formatCode="0.0">
                  <c:v>12</c:v>
                </c:pt>
                <c:pt idx="3048" formatCode="0.0">
                  <c:v>11.3</c:v>
                </c:pt>
                <c:pt idx="3049" formatCode="0.0">
                  <c:v>11.5</c:v>
                </c:pt>
                <c:pt idx="3050" formatCode="0.0">
                  <c:v>9.1</c:v>
                </c:pt>
                <c:pt idx="3051" formatCode="0.0">
                  <c:v>8.6</c:v>
                </c:pt>
                <c:pt idx="3052" formatCode="0.0">
                  <c:v>10.8</c:v>
                </c:pt>
                <c:pt idx="3053" formatCode="0.0">
                  <c:v>9.6999999999999993</c:v>
                </c:pt>
                <c:pt idx="3054" formatCode="0.0">
                  <c:v>13.7</c:v>
                </c:pt>
                <c:pt idx="3055" formatCode="0.0">
                  <c:v>14.7</c:v>
                </c:pt>
                <c:pt idx="3056" formatCode="0.0">
                  <c:v>14.5</c:v>
                </c:pt>
                <c:pt idx="3057" formatCode="0.0">
                  <c:v>13</c:v>
                </c:pt>
                <c:pt idx="3058" formatCode="0.0">
                  <c:v>12.4</c:v>
                </c:pt>
                <c:pt idx="3059" formatCode="0.0">
                  <c:v>10.6</c:v>
                </c:pt>
                <c:pt idx="3060" formatCode="0.0">
                  <c:v>9.8000000000000007</c:v>
                </c:pt>
                <c:pt idx="3061" formatCode="0.0">
                  <c:v>10.5</c:v>
                </c:pt>
                <c:pt idx="3062" formatCode="0.0">
                  <c:v>10.4</c:v>
                </c:pt>
                <c:pt idx="3063" formatCode="0.0">
                  <c:v>10.7</c:v>
                </c:pt>
                <c:pt idx="3064" formatCode="0.0">
                  <c:v>9.9</c:v>
                </c:pt>
                <c:pt idx="3065" formatCode="0.0">
                  <c:v>9.6</c:v>
                </c:pt>
                <c:pt idx="3066" formatCode="0.0">
                  <c:v>9.1</c:v>
                </c:pt>
                <c:pt idx="3067" formatCode="0.0">
                  <c:v>10.5</c:v>
                </c:pt>
                <c:pt idx="3068" formatCode="0.0">
                  <c:v>13.3</c:v>
                </c:pt>
                <c:pt idx="3069" formatCode="0.0">
                  <c:v>17.399999999999999</c:v>
                </c:pt>
                <c:pt idx="3070" formatCode="0.0">
                  <c:v>13.9</c:v>
                </c:pt>
                <c:pt idx="3071" formatCode="0.0">
                  <c:v>13.7</c:v>
                </c:pt>
                <c:pt idx="3072" formatCode="0.0">
                  <c:v>13.6</c:v>
                </c:pt>
                <c:pt idx="3073" formatCode="0.0">
                  <c:v>12.1</c:v>
                </c:pt>
                <c:pt idx="3074" formatCode="0.0">
                  <c:v>13.4</c:v>
                </c:pt>
                <c:pt idx="3075" formatCode="0.0">
                  <c:v>14.1</c:v>
                </c:pt>
                <c:pt idx="3076" formatCode="0.0">
                  <c:v>13.9</c:v>
                </c:pt>
                <c:pt idx="3077" formatCode="0.0">
                  <c:v>13</c:v>
                </c:pt>
                <c:pt idx="3078" formatCode="0.0">
                  <c:v>8.6999999999999993</c:v>
                </c:pt>
                <c:pt idx="3079" formatCode="0.0">
                  <c:v>8.8000000000000007</c:v>
                </c:pt>
                <c:pt idx="3080" formatCode="0.0">
                  <c:v>10.8</c:v>
                </c:pt>
                <c:pt idx="3081" formatCode="0.0">
                  <c:v>8</c:v>
                </c:pt>
                <c:pt idx="3082" formatCode="0.0">
                  <c:v>9.6</c:v>
                </c:pt>
                <c:pt idx="3083" formatCode="0.0">
                  <c:v>11</c:v>
                </c:pt>
                <c:pt idx="3084" formatCode="0.0">
                  <c:v>13.1</c:v>
                </c:pt>
                <c:pt idx="3085" formatCode="0.0">
                  <c:v>13.3</c:v>
                </c:pt>
                <c:pt idx="3086" formatCode="0.0">
                  <c:v>11.1</c:v>
                </c:pt>
                <c:pt idx="3087" formatCode="0.0">
                  <c:v>10.8</c:v>
                </c:pt>
                <c:pt idx="3088" formatCode="0.0">
                  <c:v>11</c:v>
                </c:pt>
                <c:pt idx="3089" formatCode="0.0">
                  <c:v>10.4</c:v>
                </c:pt>
                <c:pt idx="3090" formatCode="0.0">
                  <c:v>11</c:v>
                </c:pt>
                <c:pt idx="3091" formatCode="0.0">
                  <c:v>9.5</c:v>
                </c:pt>
                <c:pt idx="3092" formatCode="0.0">
                  <c:v>9.6999999999999993</c:v>
                </c:pt>
                <c:pt idx="3093" formatCode="0.0">
                  <c:v>9.6</c:v>
                </c:pt>
                <c:pt idx="3094" formatCode="0.0">
                  <c:v>10.8</c:v>
                </c:pt>
                <c:pt idx="3095" formatCode="0.0">
                  <c:v>10.8</c:v>
                </c:pt>
                <c:pt idx="3096" formatCode="0.0">
                  <c:v>11.1</c:v>
                </c:pt>
                <c:pt idx="3097" formatCode="0.0">
                  <c:v>13.7</c:v>
                </c:pt>
                <c:pt idx="3098" formatCode="0.0">
                  <c:v>13.7</c:v>
                </c:pt>
                <c:pt idx="3099" formatCode="0.0">
                  <c:v>10.6</c:v>
                </c:pt>
                <c:pt idx="3100" formatCode="0.0">
                  <c:v>10.1</c:v>
                </c:pt>
                <c:pt idx="3101" formatCode="0.0">
                  <c:v>9.8000000000000007</c:v>
                </c:pt>
                <c:pt idx="3102" formatCode="0.0">
                  <c:v>10.7</c:v>
                </c:pt>
                <c:pt idx="3103" formatCode="0.0">
                  <c:v>9.1999999999999993</c:v>
                </c:pt>
                <c:pt idx="3104" formatCode="0.0">
                  <c:v>12.5</c:v>
                </c:pt>
                <c:pt idx="3105" formatCode="0.0">
                  <c:v>13.7</c:v>
                </c:pt>
                <c:pt idx="3106" formatCode="0.0">
                  <c:v>11.1</c:v>
                </c:pt>
                <c:pt idx="3107" formatCode="0.0">
                  <c:v>10.5</c:v>
                </c:pt>
                <c:pt idx="3108" formatCode="0.0">
                  <c:v>10.199999999999999</c:v>
                </c:pt>
                <c:pt idx="3109" formatCode="0.0">
                  <c:v>10.3</c:v>
                </c:pt>
                <c:pt idx="3110" formatCode="0.0">
                  <c:v>10.1</c:v>
                </c:pt>
                <c:pt idx="3111" formatCode="0.0">
                  <c:v>11.6</c:v>
                </c:pt>
                <c:pt idx="3112" formatCode="0.0">
                  <c:v>11.4</c:v>
                </c:pt>
                <c:pt idx="3113" formatCode="0.0">
                  <c:v>12.6</c:v>
                </c:pt>
                <c:pt idx="3114" formatCode="0.0">
                  <c:v>12.2</c:v>
                </c:pt>
                <c:pt idx="3115" formatCode="0.0">
                  <c:v>9.8000000000000007</c:v>
                </c:pt>
                <c:pt idx="3116" formatCode="0.0">
                  <c:v>9.1999999999999993</c:v>
                </c:pt>
                <c:pt idx="3117" formatCode="0.0">
                  <c:v>10.4</c:v>
                </c:pt>
                <c:pt idx="3118" formatCode="0.0">
                  <c:v>11.2</c:v>
                </c:pt>
                <c:pt idx="3119" formatCode="0.0">
                  <c:v>12.3</c:v>
                </c:pt>
                <c:pt idx="3120" formatCode="0.0">
                  <c:v>9.8000000000000007</c:v>
                </c:pt>
                <c:pt idx="3121" formatCode="0.0">
                  <c:v>9.1999999999999993</c:v>
                </c:pt>
                <c:pt idx="3122" formatCode="0.0">
                  <c:v>9.6</c:v>
                </c:pt>
                <c:pt idx="3123" formatCode="0.0">
                  <c:v>10.8</c:v>
                </c:pt>
                <c:pt idx="3124" formatCode="0.0">
                  <c:v>10.8</c:v>
                </c:pt>
                <c:pt idx="3125" formatCode="0.0">
                  <c:v>10.5</c:v>
                </c:pt>
                <c:pt idx="3126" formatCode="0.0">
                  <c:v>9.4</c:v>
                </c:pt>
                <c:pt idx="3127" formatCode="0.0">
                  <c:v>9.6999999999999993</c:v>
                </c:pt>
                <c:pt idx="3128" formatCode="0.0">
                  <c:v>10.8</c:v>
                </c:pt>
                <c:pt idx="3129" formatCode="0.0">
                  <c:v>10.6</c:v>
                </c:pt>
                <c:pt idx="3130" formatCode="0.0">
                  <c:v>11.4</c:v>
                </c:pt>
                <c:pt idx="3131" formatCode="0.0">
                  <c:v>10.5</c:v>
                </c:pt>
                <c:pt idx="3132" formatCode="0.0">
                  <c:v>10.199999999999999</c:v>
                </c:pt>
                <c:pt idx="3133" formatCode="0.0">
                  <c:v>13.8</c:v>
                </c:pt>
                <c:pt idx="3134" formatCode="0.0">
                  <c:v>11.4</c:v>
                </c:pt>
                <c:pt idx="3135" formatCode="0.0">
                  <c:v>12.2</c:v>
                </c:pt>
                <c:pt idx="3136" formatCode="0.0">
                  <c:v>11.4</c:v>
                </c:pt>
                <c:pt idx="3137" formatCode="0.0">
                  <c:v>10.9</c:v>
                </c:pt>
                <c:pt idx="3138" formatCode="0.0">
                  <c:v>11.1</c:v>
                </c:pt>
                <c:pt idx="3139" formatCode="0.0">
                  <c:v>10.9</c:v>
                </c:pt>
                <c:pt idx="3140" formatCode="0.0">
                  <c:v>9.6999999999999993</c:v>
                </c:pt>
                <c:pt idx="3141" formatCode="0.0">
                  <c:v>10.1</c:v>
                </c:pt>
                <c:pt idx="3142" formatCode="0.0">
                  <c:v>10.9</c:v>
                </c:pt>
                <c:pt idx="3143" formatCode="0.0">
                  <c:v>11.3</c:v>
                </c:pt>
                <c:pt idx="3144" formatCode="0.0">
                  <c:v>11.9</c:v>
                </c:pt>
                <c:pt idx="3145" formatCode="0.0">
                  <c:v>11.6</c:v>
                </c:pt>
                <c:pt idx="3146" formatCode="0.0">
                  <c:v>12.5</c:v>
                </c:pt>
                <c:pt idx="3147" formatCode="0.0">
                  <c:v>13.1</c:v>
                </c:pt>
                <c:pt idx="3148" formatCode="0.0">
                  <c:v>12.9</c:v>
                </c:pt>
                <c:pt idx="3149" formatCode="0.0">
                  <c:v>12.5</c:v>
                </c:pt>
                <c:pt idx="3150" formatCode="0.0">
                  <c:v>11.3</c:v>
                </c:pt>
                <c:pt idx="3151" formatCode="0.0">
                  <c:v>10.5</c:v>
                </c:pt>
                <c:pt idx="3152" formatCode="0.0">
                  <c:v>12.1</c:v>
                </c:pt>
                <c:pt idx="3153" formatCode="0.0">
                  <c:v>11.4</c:v>
                </c:pt>
                <c:pt idx="3154" formatCode="0.0">
                  <c:v>12.1</c:v>
                </c:pt>
                <c:pt idx="3155" formatCode="0.0">
                  <c:v>11.4</c:v>
                </c:pt>
                <c:pt idx="3156" formatCode="0.0">
                  <c:v>11.4</c:v>
                </c:pt>
                <c:pt idx="3157" formatCode="0.0">
                  <c:v>11.3</c:v>
                </c:pt>
                <c:pt idx="3158" formatCode="0.0">
                  <c:v>9.9</c:v>
                </c:pt>
                <c:pt idx="3159" formatCode="0.0">
                  <c:v>10.3</c:v>
                </c:pt>
                <c:pt idx="3160" formatCode="0.0">
                  <c:v>11.6</c:v>
                </c:pt>
                <c:pt idx="3161" formatCode="0.0">
                  <c:v>12.2</c:v>
                </c:pt>
                <c:pt idx="3162" formatCode="0.0">
                  <c:v>10.9</c:v>
                </c:pt>
                <c:pt idx="3163" formatCode="0.0">
                  <c:v>10</c:v>
                </c:pt>
                <c:pt idx="3164" formatCode="0.0">
                  <c:v>8.4</c:v>
                </c:pt>
                <c:pt idx="3165" formatCode="0.0">
                  <c:v>10.199999999999999</c:v>
                </c:pt>
                <c:pt idx="3166" formatCode="0.0">
                  <c:v>10.199999999999999</c:v>
                </c:pt>
                <c:pt idx="3167" formatCode="0.0">
                  <c:v>11.1</c:v>
                </c:pt>
                <c:pt idx="3168" formatCode="0.0">
                  <c:v>10.199999999999999</c:v>
                </c:pt>
                <c:pt idx="3169" formatCode="0.0">
                  <c:v>9.3000000000000007</c:v>
                </c:pt>
                <c:pt idx="3170" formatCode="0.0">
                  <c:v>9.3000000000000007</c:v>
                </c:pt>
                <c:pt idx="3171" formatCode="0.0">
                  <c:v>9.1999999999999993</c:v>
                </c:pt>
                <c:pt idx="3172" formatCode="0.0">
                  <c:v>8.6</c:v>
                </c:pt>
                <c:pt idx="3173" formatCode="0.0">
                  <c:v>7.6</c:v>
                </c:pt>
                <c:pt idx="3174" formatCode="0.0">
                  <c:v>7.3</c:v>
                </c:pt>
                <c:pt idx="3175" formatCode="0.0">
                  <c:v>7.6</c:v>
                </c:pt>
                <c:pt idx="3176" formatCode="0.0">
                  <c:v>5.9</c:v>
                </c:pt>
                <c:pt idx="3177" formatCode="0.0">
                  <c:v>4.4000000000000004</c:v>
                </c:pt>
                <c:pt idx="3178" formatCode="0.0">
                  <c:v>4.8</c:v>
                </c:pt>
                <c:pt idx="3179" formatCode="0.0">
                  <c:v>5</c:v>
                </c:pt>
                <c:pt idx="3180" formatCode="0.0">
                  <c:v>5.2</c:v>
                </c:pt>
                <c:pt idx="3181" formatCode="0.0">
                  <c:v>5.2</c:v>
                </c:pt>
                <c:pt idx="3182" formatCode="0.0">
                  <c:v>5.5</c:v>
                </c:pt>
                <c:pt idx="3183" formatCode="0.0">
                  <c:v>5</c:v>
                </c:pt>
                <c:pt idx="3184" formatCode="0.0">
                  <c:v>4.0999999999999996</c:v>
                </c:pt>
                <c:pt idx="3185" formatCode="0.0">
                  <c:v>4.0999999999999996</c:v>
                </c:pt>
                <c:pt idx="3186" formatCode="0.0">
                  <c:v>5.3</c:v>
                </c:pt>
                <c:pt idx="3187" formatCode="0.0">
                  <c:v>5.7</c:v>
                </c:pt>
                <c:pt idx="3188" formatCode="0.0">
                  <c:v>7.8</c:v>
                </c:pt>
                <c:pt idx="3189" formatCode="0.0">
                  <c:v>9</c:v>
                </c:pt>
                <c:pt idx="3190" formatCode="0.0">
                  <c:v>8.8000000000000007</c:v>
                </c:pt>
                <c:pt idx="3191" formatCode="0.0">
                  <c:v>8.3000000000000007</c:v>
                </c:pt>
                <c:pt idx="3192" formatCode="0.0">
                  <c:v>9.4</c:v>
                </c:pt>
                <c:pt idx="3193" formatCode="0.0">
                  <c:v>11</c:v>
                </c:pt>
                <c:pt idx="3194" formatCode="0.0">
                  <c:v>10.8</c:v>
                </c:pt>
                <c:pt idx="3195" formatCode="0.0">
                  <c:v>9.3000000000000007</c:v>
                </c:pt>
                <c:pt idx="3196" formatCode="0.0">
                  <c:v>8.1999999999999993</c:v>
                </c:pt>
                <c:pt idx="3197" formatCode="0.0">
                  <c:v>7.9</c:v>
                </c:pt>
                <c:pt idx="3198" formatCode="0.0">
                  <c:v>8.8000000000000007</c:v>
                </c:pt>
                <c:pt idx="3199" formatCode="0.0">
                  <c:v>9.1</c:v>
                </c:pt>
                <c:pt idx="3200" formatCode="0.0">
                  <c:v>8.6</c:v>
                </c:pt>
                <c:pt idx="3201" formatCode="0.0">
                  <c:v>7.5</c:v>
                </c:pt>
                <c:pt idx="3202" formatCode="0.0">
                  <c:v>9.4</c:v>
                </c:pt>
                <c:pt idx="3203" formatCode="0.0">
                  <c:v>8.8000000000000007</c:v>
                </c:pt>
                <c:pt idx="3204" formatCode="0.0">
                  <c:v>8.6999999999999993</c:v>
                </c:pt>
                <c:pt idx="3205" formatCode="0.0">
                  <c:v>8.4</c:v>
                </c:pt>
                <c:pt idx="3206" formatCode="0.0">
                  <c:v>8.4</c:v>
                </c:pt>
                <c:pt idx="3207" formatCode="0.0">
                  <c:v>8.1999999999999993</c:v>
                </c:pt>
                <c:pt idx="3208" formatCode="0.0">
                  <c:v>8.4</c:v>
                </c:pt>
                <c:pt idx="3209" formatCode="0.0">
                  <c:v>10.199999999999999</c:v>
                </c:pt>
                <c:pt idx="3210" formatCode="0.0">
                  <c:v>10</c:v>
                </c:pt>
                <c:pt idx="3211" formatCode="0.0">
                  <c:v>9.6</c:v>
                </c:pt>
                <c:pt idx="3212" formatCode="0.0">
                  <c:v>8.1</c:v>
                </c:pt>
                <c:pt idx="3213" formatCode="0.0">
                  <c:v>8.4</c:v>
                </c:pt>
                <c:pt idx="3214" formatCode="0.0">
                  <c:v>8.6</c:v>
                </c:pt>
                <c:pt idx="3215" formatCode="0.0">
                  <c:v>8.6999999999999993</c:v>
                </c:pt>
                <c:pt idx="3216" formatCode="0.0">
                  <c:v>9.9</c:v>
                </c:pt>
                <c:pt idx="3217" formatCode="0.0">
                  <c:v>11</c:v>
                </c:pt>
                <c:pt idx="3218" formatCode="0.0">
                  <c:v>10.7</c:v>
                </c:pt>
                <c:pt idx="3219" formatCode="0.0">
                  <c:v>10.3</c:v>
                </c:pt>
                <c:pt idx="3220" formatCode="0.0">
                  <c:v>9.1999999999999993</c:v>
                </c:pt>
                <c:pt idx="3221" formatCode="0.0">
                  <c:v>8.9</c:v>
                </c:pt>
                <c:pt idx="3222" formatCode="0.0">
                  <c:v>11</c:v>
                </c:pt>
                <c:pt idx="3223" formatCode="0.0">
                  <c:v>11</c:v>
                </c:pt>
                <c:pt idx="3224" formatCode="0.0">
                  <c:v>10</c:v>
                </c:pt>
                <c:pt idx="3225" formatCode="0.0">
                  <c:v>10.8</c:v>
                </c:pt>
                <c:pt idx="3226" formatCode="0.0">
                  <c:v>10.1</c:v>
                </c:pt>
                <c:pt idx="3227" formatCode="0.0">
                  <c:v>9</c:v>
                </c:pt>
                <c:pt idx="3228" formatCode="0.0">
                  <c:v>8.5</c:v>
                </c:pt>
                <c:pt idx="3229" formatCode="0.0">
                  <c:v>8.4</c:v>
                </c:pt>
                <c:pt idx="3230" formatCode="0.0">
                  <c:v>8.6999999999999993</c:v>
                </c:pt>
                <c:pt idx="3231" formatCode="0.0">
                  <c:v>10.9</c:v>
                </c:pt>
                <c:pt idx="3232" formatCode="0.0">
                  <c:v>11.5</c:v>
                </c:pt>
                <c:pt idx="3233" formatCode="0.0">
                  <c:v>9</c:v>
                </c:pt>
                <c:pt idx="3234" formatCode="0.0">
                  <c:v>8.8000000000000007</c:v>
                </c:pt>
                <c:pt idx="3235" formatCode="0.0">
                  <c:v>9.5</c:v>
                </c:pt>
                <c:pt idx="3236" formatCode="0.0">
                  <c:v>10.4</c:v>
                </c:pt>
                <c:pt idx="3237" formatCode="0.0">
                  <c:v>9.5</c:v>
                </c:pt>
                <c:pt idx="3238" formatCode="0.0">
                  <c:v>11.3</c:v>
                </c:pt>
                <c:pt idx="3239" formatCode="0.0">
                  <c:v>9.1999999999999993</c:v>
                </c:pt>
                <c:pt idx="3240" formatCode="0.0">
                  <c:v>10.4</c:v>
                </c:pt>
                <c:pt idx="3241" formatCode="0.0">
                  <c:v>9.1</c:v>
                </c:pt>
                <c:pt idx="3242" formatCode="0.0">
                  <c:v>7.8</c:v>
                </c:pt>
                <c:pt idx="3243" formatCode="0.0">
                  <c:v>8.3000000000000007</c:v>
                </c:pt>
                <c:pt idx="3244" formatCode="0.0">
                  <c:v>10.199999999999999</c:v>
                </c:pt>
                <c:pt idx="3245" formatCode="0.0">
                  <c:v>10.7</c:v>
                </c:pt>
                <c:pt idx="3246" formatCode="0.0">
                  <c:v>8.1999999999999993</c:v>
                </c:pt>
                <c:pt idx="3247" formatCode="0.0">
                  <c:v>10.6</c:v>
                </c:pt>
                <c:pt idx="3248" formatCode="0.0">
                  <c:v>9.6</c:v>
                </c:pt>
                <c:pt idx="3249" formatCode="0.0">
                  <c:v>9.3000000000000007</c:v>
                </c:pt>
                <c:pt idx="3250" formatCode="0.0">
                  <c:v>9.8000000000000007</c:v>
                </c:pt>
                <c:pt idx="3251" formatCode="0.0">
                  <c:v>11.4</c:v>
                </c:pt>
                <c:pt idx="3252" formatCode="0.0">
                  <c:v>10.8</c:v>
                </c:pt>
                <c:pt idx="3253" formatCode="0.0">
                  <c:v>9.3000000000000007</c:v>
                </c:pt>
                <c:pt idx="3254" formatCode="0.0">
                  <c:v>10</c:v>
                </c:pt>
                <c:pt idx="3255" formatCode="0.0">
                  <c:v>9.1</c:v>
                </c:pt>
                <c:pt idx="3256" formatCode="0.0">
                  <c:v>9.1999999999999993</c:v>
                </c:pt>
                <c:pt idx="3257" formatCode="0.0">
                  <c:v>9.1999999999999993</c:v>
                </c:pt>
                <c:pt idx="3258" formatCode="0.0">
                  <c:v>9.1</c:v>
                </c:pt>
                <c:pt idx="3259" formatCode="0.0">
                  <c:v>10.199999999999999</c:v>
                </c:pt>
                <c:pt idx="3260" formatCode="0.0">
                  <c:v>11.3</c:v>
                </c:pt>
                <c:pt idx="3261" formatCode="0.0">
                  <c:v>13.4</c:v>
                </c:pt>
                <c:pt idx="3262" formatCode="0.0">
                  <c:v>9.1</c:v>
                </c:pt>
                <c:pt idx="3263" formatCode="0.0">
                  <c:v>8</c:v>
                </c:pt>
                <c:pt idx="3264" formatCode="0.0">
                  <c:v>8.3000000000000007</c:v>
                </c:pt>
                <c:pt idx="3265" formatCode="0.0">
                  <c:v>8.9</c:v>
                </c:pt>
                <c:pt idx="3266" formatCode="0.0">
                  <c:v>8.4</c:v>
                </c:pt>
                <c:pt idx="3267" formatCode="0.0">
                  <c:v>10.9</c:v>
                </c:pt>
                <c:pt idx="3268" formatCode="0.0">
                  <c:v>9.1</c:v>
                </c:pt>
                <c:pt idx="3269" formatCode="0.0">
                  <c:v>8.6999999999999993</c:v>
                </c:pt>
                <c:pt idx="3270" formatCode="0.0">
                  <c:v>8.4</c:v>
                </c:pt>
                <c:pt idx="3271" formatCode="0.0">
                  <c:v>8.9</c:v>
                </c:pt>
                <c:pt idx="3272" formatCode="0.0">
                  <c:v>10.199999999999999</c:v>
                </c:pt>
                <c:pt idx="3273" formatCode="0.0">
                  <c:v>8.9</c:v>
                </c:pt>
                <c:pt idx="3274" formatCode="0.0">
                  <c:v>8.1</c:v>
                </c:pt>
                <c:pt idx="3275" formatCode="0.0">
                  <c:v>9</c:v>
                </c:pt>
                <c:pt idx="3276" formatCode="0.0">
                  <c:v>8.6</c:v>
                </c:pt>
                <c:pt idx="3277" formatCode="0.0">
                  <c:v>8.6</c:v>
                </c:pt>
                <c:pt idx="3278" formatCode="0.0">
                  <c:v>8.9</c:v>
                </c:pt>
                <c:pt idx="3279" formatCode="0.0">
                  <c:v>9.1</c:v>
                </c:pt>
                <c:pt idx="3280" formatCode="0.0">
                  <c:v>10.6</c:v>
                </c:pt>
                <c:pt idx="3281" formatCode="0.0">
                  <c:v>8.6999999999999993</c:v>
                </c:pt>
                <c:pt idx="3282" formatCode="0.0">
                  <c:v>8.6</c:v>
                </c:pt>
                <c:pt idx="3283" formatCode="0.0">
                  <c:v>8.6999999999999993</c:v>
                </c:pt>
                <c:pt idx="3284" formatCode="0.0">
                  <c:v>8.5</c:v>
                </c:pt>
                <c:pt idx="3285" formatCode="0.0">
                  <c:v>8.6999999999999993</c:v>
                </c:pt>
                <c:pt idx="3286" formatCode="0.0">
                  <c:v>8.9</c:v>
                </c:pt>
                <c:pt idx="3287" formatCode="0.0">
                  <c:v>9.6999999999999993</c:v>
                </c:pt>
                <c:pt idx="3288" formatCode="0.0">
                  <c:v>8.8000000000000007</c:v>
                </c:pt>
                <c:pt idx="3289" formatCode="0.0">
                  <c:v>8.1</c:v>
                </c:pt>
                <c:pt idx="3290" formatCode="0.0">
                  <c:v>9</c:v>
                </c:pt>
                <c:pt idx="3291" formatCode="0.0">
                  <c:v>9.3000000000000007</c:v>
                </c:pt>
                <c:pt idx="3292" formatCode="0.0">
                  <c:v>9.8000000000000007</c:v>
                </c:pt>
                <c:pt idx="3293" formatCode="0.0">
                  <c:v>12.6</c:v>
                </c:pt>
                <c:pt idx="3294" formatCode="0.0">
                  <c:v>13.9</c:v>
                </c:pt>
                <c:pt idx="3295" formatCode="0.0">
                  <c:v>11.7</c:v>
                </c:pt>
                <c:pt idx="3296" formatCode="0.0">
                  <c:v>10.199999999999999</c:v>
                </c:pt>
                <c:pt idx="3297" formatCode="0.0">
                  <c:v>9.1</c:v>
                </c:pt>
                <c:pt idx="3298" formatCode="0.0">
                  <c:v>9.9</c:v>
                </c:pt>
                <c:pt idx="3299" formatCode="0.0">
                  <c:v>9.1</c:v>
                </c:pt>
                <c:pt idx="3300" formatCode="0.0">
                  <c:v>10.4</c:v>
                </c:pt>
                <c:pt idx="3301" formatCode="0.0">
                  <c:v>11.2</c:v>
                </c:pt>
                <c:pt idx="3302" formatCode="0.0">
                  <c:v>12.1</c:v>
                </c:pt>
                <c:pt idx="3303" formatCode="0.0">
                  <c:v>10.8</c:v>
                </c:pt>
                <c:pt idx="3304" formatCode="0.0">
                  <c:v>8.3000000000000007</c:v>
                </c:pt>
                <c:pt idx="3305" formatCode="0.0">
                  <c:v>8.9</c:v>
                </c:pt>
                <c:pt idx="3306" formatCode="0.0">
                  <c:v>11.2</c:v>
                </c:pt>
                <c:pt idx="3307" formatCode="0.0">
                  <c:v>13.8</c:v>
                </c:pt>
                <c:pt idx="3308" formatCode="0.0">
                  <c:v>14.4</c:v>
                </c:pt>
                <c:pt idx="3309" formatCode="0.0">
                  <c:v>12.2</c:v>
                </c:pt>
                <c:pt idx="3310" formatCode="0.0">
                  <c:v>12.7</c:v>
                </c:pt>
                <c:pt idx="3311" formatCode="0.0">
                  <c:v>11.8</c:v>
                </c:pt>
                <c:pt idx="3312" formatCode="0.0">
                  <c:v>12.5</c:v>
                </c:pt>
                <c:pt idx="3313" formatCode="0.0">
                  <c:v>11.8</c:v>
                </c:pt>
                <c:pt idx="3314" formatCode="0.0">
                  <c:v>12.2</c:v>
                </c:pt>
                <c:pt idx="3315" formatCode="0.0">
                  <c:v>11.4</c:v>
                </c:pt>
                <c:pt idx="3316" formatCode="0.0">
                  <c:v>11.1</c:v>
                </c:pt>
                <c:pt idx="3317" formatCode="0.0">
                  <c:v>10.7</c:v>
                </c:pt>
                <c:pt idx="3318" formatCode="0.0">
                  <c:v>11.1</c:v>
                </c:pt>
                <c:pt idx="3319" formatCode="0.0">
                  <c:v>9.5</c:v>
                </c:pt>
                <c:pt idx="3320" formatCode="0.0">
                  <c:v>10</c:v>
                </c:pt>
                <c:pt idx="3321" formatCode="0.0">
                  <c:v>10.8</c:v>
                </c:pt>
                <c:pt idx="3322" formatCode="0.0">
                  <c:v>11.2</c:v>
                </c:pt>
                <c:pt idx="3323" formatCode="0.0">
                  <c:v>13.8</c:v>
                </c:pt>
                <c:pt idx="3324" formatCode="0.0">
                  <c:v>15.2</c:v>
                </c:pt>
                <c:pt idx="3325" formatCode="0.0">
                  <c:v>12.8</c:v>
                </c:pt>
                <c:pt idx="3326" formatCode="0.0">
                  <c:v>11.4</c:v>
                </c:pt>
                <c:pt idx="3327" formatCode="0.0">
                  <c:v>11.1</c:v>
                </c:pt>
                <c:pt idx="3328" formatCode="0.0">
                  <c:v>12.7</c:v>
                </c:pt>
                <c:pt idx="3329" formatCode="0.0">
                  <c:v>12.4</c:v>
                </c:pt>
                <c:pt idx="3330" formatCode="0.0">
                  <c:v>11</c:v>
                </c:pt>
                <c:pt idx="3331" formatCode="0.0">
                  <c:v>11.8</c:v>
                </c:pt>
                <c:pt idx="3332" formatCode="0.0">
                  <c:v>11.3</c:v>
                </c:pt>
                <c:pt idx="3333" formatCode="0.0">
                  <c:v>11.1</c:v>
                </c:pt>
                <c:pt idx="3334" formatCode="0.0">
                  <c:v>10.3</c:v>
                </c:pt>
                <c:pt idx="3335" formatCode="0.0">
                  <c:v>11.8</c:v>
                </c:pt>
                <c:pt idx="3336" formatCode="0.0">
                  <c:v>11.5</c:v>
                </c:pt>
                <c:pt idx="3337" formatCode="0.0">
                  <c:v>10.4</c:v>
                </c:pt>
                <c:pt idx="3338" formatCode="0.0">
                  <c:v>10.9</c:v>
                </c:pt>
                <c:pt idx="3339" formatCode="0.0">
                  <c:v>8.9</c:v>
                </c:pt>
                <c:pt idx="3340" formatCode="0.0">
                  <c:v>10.199999999999999</c:v>
                </c:pt>
                <c:pt idx="3341" formatCode="0.0">
                  <c:v>11.1</c:v>
                </c:pt>
                <c:pt idx="3342" formatCode="0.0">
                  <c:v>11.8</c:v>
                </c:pt>
                <c:pt idx="3343" formatCode="0.0">
                  <c:v>12.7</c:v>
                </c:pt>
                <c:pt idx="3344" formatCode="0.0">
                  <c:v>12.3</c:v>
                </c:pt>
                <c:pt idx="3345" formatCode="0.0">
                  <c:v>12.2</c:v>
                </c:pt>
                <c:pt idx="3346" formatCode="0.0">
                  <c:v>12.2</c:v>
                </c:pt>
                <c:pt idx="3347" formatCode="0.0">
                  <c:v>10.9</c:v>
                </c:pt>
                <c:pt idx="3348" formatCode="0.0">
                  <c:v>11.5</c:v>
                </c:pt>
                <c:pt idx="3349" formatCode="0.0">
                  <c:v>12.6</c:v>
                </c:pt>
                <c:pt idx="3350" formatCode="0.0">
                  <c:v>13.8</c:v>
                </c:pt>
                <c:pt idx="3351" formatCode="0.0">
                  <c:v>12.6</c:v>
                </c:pt>
                <c:pt idx="3352" formatCode="0.0">
                  <c:v>12.9</c:v>
                </c:pt>
                <c:pt idx="3353" formatCode="0.0">
                  <c:v>11.8</c:v>
                </c:pt>
                <c:pt idx="3354" formatCode="0.0">
                  <c:v>11.1</c:v>
                </c:pt>
                <c:pt idx="3355" formatCode="0.0">
                  <c:v>11.3</c:v>
                </c:pt>
                <c:pt idx="3356" formatCode="0.0">
                  <c:v>12.2</c:v>
                </c:pt>
                <c:pt idx="3357" formatCode="0.0">
                  <c:v>12</c:v>
                </c:pt>
                <c:pt idx="3358" formatCode="0.0">
                  <c:v>11.4</c:v>
                </c:pt>
                <c:pt idx="3359" formatCode="0.0">
                  <c:v>12</c:v>
                </c:pt>
                <c:pt idx="3360" formatCode="0.0">
                  <c:v>11.7</c:v>
                </c:pt>
                <c:pt idx="3361" formatCode="0.0">
                  <c:v>12.1</c:v>
                </c:pt>
                <c:pt idx="3362" formatCode="0.0">
                  <c:v>10.8</c:v>
                </c:pt>
                <c:pt idx="3363" formatCode="0.0">
                  <c:v>11.5</c:v>
                </c:pt>
                <c:pt idx="3364" formatCode="0.0">
                  <c:v>14</c:v>
                </c:pt>
                <c:pt idx="3365" formatCode="0.0">
                  <c:v>11.7</c:v>
                </c:pt>
                <c:pt idx="3366" formatCode="0.0">
                  <c:v>11.7</c:v>
                </c:pt>
                <c:pt idx="3367" formatCode="0.0">
                  <c:v>12.5</c:v>
                </c:pt>
                <c:pt idx="3368" formatCode="0.0">
                  <c:v>13.7</c:v>
                </c:pt>
                <c:pt idx="3369" formatCode="0.0">
                  <c:v>12.7</c:v>
                </c:pt>
                <c:pt idx="3370" formatCode="0.0">
                  <c:v>14.7</c:v>
                </c:pt>
                <c:pt idx="3371" formatCode="0.0">
                  <c:v>16.899999999999999</c:v>
                </c:pt>
                <c:pt idx="3372" formatCode="0.0">
                  <c:v>15.5</c:v>
                </c:pt>
                <c:pt idx="3373" formatCode="0.0">
                  <c:v>12</c:v>
                </c:pt>
                <c:pt idx="3374" formatCode="0.0">
                  <c:v>9.4</c:v>
                </c:pt>
                <c:pt idx="3375" formatCode="0.0">
                  <c:v>10.199999999999999</c:v>
                </c:pt>
                <c:pt idx="3376" formatCode="0.0">
                  <c:v>11.4</c:v>
                </c:pt>
                <c:pt idx="3377" formatCode="0.0">
                  <c:v>12.4</c:v>
                </c:pt>
                <c:pt idx="3378" formatCode="0.0">
                  <c:v>12.6</c:v>
                </c:pt>
                <c:pt idx="3379" formatCode="0.0">
                  <c:v>12.3</c:v>
                </c:pt>
                <c:pt idx="3380" formatCode="0.0">
                  <c:v>12.7</c:v>
                </c:pt>
                <c:pt idx="3381" formatCode="0.0">
                  <c:v>12.2</c:v>
                </c:pt>
                <c:pt idx="3382" formatCode="0.0">
                  <c:v>12.3</c:v>
                </c:pt>
                <c:pt idx="3383" formatCode="0.0">
                  <c:v>11.6</c:v>
                </c:pt>
                <c:pt idx="3384" formatCode="0.0">
                  <c:v>13.3</c:v>
                </c:pt>
                <c:pt idx="3385" formatCode="0.0">
                  <c:v>15</c:v>
                </c:pt>
                <c:pt idx="3386" formatCode="0.0">
                  <c:v>14.9</c:v>
                </c:pt>
                <c:pt idx="3387" formatCode="0.0">
                  <c:v>13.6</c:v>
                </c:pt>
                <c:pt idx="3388" formatCode="0.0">
                  <c:v>13</c:v>
                </c:pt>
                <c:pt idx="3389" formatCode="0.0">
                  <c:v>14.3</c:v>
                </c:pt>
                <c:pt idx="3390" formatCode="0.0">
                  <c:v>12.1</c:v>
                </c:pt>
                <c:pt idx="3391" formatCode="0.0">
                  <c:v>12.4</c:v>
                </c:pt>
                <c:pt idx="3392" formatCode="0.0">
                  <c:v>12.2</c:v>
                </c:pt>
                <c:pt idx="3393" formatCode="0.0">
                  <c:v>11.2</c:v>
                </c:pt>
                <c:pt idx="3394" formatCode="0.0">
                  <c:v>10.5</c:v>
                </c:pt>
                <c:pt idx="3395" formatCode="0.0">
                  <c:v>9.8000000000000007</c:v>
                </c:pt>
                <c:pt idx="3396" formatCode="0.0">
                  <c:v>10</c:v>
                </c:pt>
                <c:pt idx="3397" formatCode="0.0">
                  <c:v>10.1</c:v>
                </c:pt>
                <c:pt idx="3398" formatCode="0.0">
                  <c:v>11.2</c:v>
                </c:pt>
                <c:pt idx="3399" formatCode="0.0">
                  <c:v>12.1</c:v>
                </c:pt>
                <c:pt idx="3400" formatCode="0.0">
                  <c:v>10.5</c:v>
                </c:pt>
                <c:pt idx="3401" formatCode="0.0">
                  <c:v>8.8000000000000007</c:v>
                </c:pt>
                <c:pt idx="3402" formatCode="0.0">
                  <c:v>8</c:v>
                </c:pt>
                <c:pt idx="3403" formatCode="0.0">
                  <c:v>7.6</c:v>
                </c:pt>
                <c:pt idx="3404" formatCode="0.0">
                  <c:v>8.3000000000000007</c:v>
                </c:pt>
                <c:pt idx="3405" formatCode="0.0">
                  <c:v>11.3</c:v>
                </c:pt>
                <c:pt idx="3406" formatCode="0.0">
                  <c:v>12.6</c:v>
                </c:pt>
                <c:pt idx="3407" formatCode="0.0">
                  <c:v>10.199999999999999</c:v>
                </c:pt>
                <c:pt idx="3408" formatCode="0.0">
                  <c:v>10.3</c:v>
                </c:pt>
                <c:pt idx="3409" formatCode="0.0">
                  <c:v>9.1</c:v>
                </c:pt>
                <c:pt idx="3410" formatCode="0.0">
                  <c:v>11.1</c:v>
                </c:pt>
                <c:pt idx="3411" formatCode="0.0">
                  <c:v>10.9</c:v>
                </c:pt>
                <c:pt idx="3412" formatCode="0.0">
                  <c:v>10.9</c:v>
                </c:pt>
                <c:pt idx="3413" formatCode="0.0">
                  <c:v>11.4</c:v>
                </c:pt>
                <c:pt idx="3414" formatCode="0.0">
                  <c:v>10.3</c:v>
                </c:pt>
                <c:pt idx="3415" formatCode="0.0">
                  <c:v>11.6</c:v>
                </c:pt>
                <c:pt idx="3416" formatCode="0.0">
                  <c:v>10.9</c:v>
                </c:pt>
                <c:pt idx="3417" formatCode="0.0">
                  <c:v>9.1</c:v>
                </c:pt>
                <c:pt idx="3418" formatCode="0.0">
                  <c:v>10.4</c:v>
                </c:pt>
                <c:pt idx="3419" formatCode="0.0">
                  <c:v>11.7</c:v>
                </c:pt>
                <c:pt idx="3420" formatCode="0.0">
                  <c:v>10.9</c:v>
                </c:pt>
                <c:pt idx="3421" formatCode="0.0">
                  <c:v>10.9</c:v>
                </c:pt>
                <c:pt idx="3422" formatCode="0.0">
                  <c:v>11.7</c:v>
                </c:pt>
                <c:pt idx="3423" formatCode="0.0">
                  <c:v>8.6999999999999993</c:v>
                </c:pt>
                <c:pt idx="3424" formatCode="0.0">
                  <c:v>8.8000000000000007</c:v>
                </c:pt>
                <c:pt idx="3425" formatCode="0.0">
                  <c:v>8.8000000000000007</c:v>
                </c:pt>
                <c:pt idx="3426" formatCode="0.0">
                  <c:v>8.6</c:v>
                </c:pt>
                <c:pt idx="3427" formatCode="0.0">
                  <c:v>8.5</c:v>
                </c:pt>
                <c:pt idx="3428" formatCode="0.0">
                  <c:v>7.2</c:v>
                </c:pt>
                <c:pt idx="3429" formatCode="0.0">
                  <c:v>8.3000000000000007</c:v>
                </c:pt>
                <c:pt idx="3430" formatCode="0.0">
                  <c:v>6.9</c:v>
                </c:pt>
                <c:pt idx="3431" formatCode="0.0">
                  <c:v>7.3</c:v>
                </c:pt>
                <c:pt idx="3432" formatCode="0.0">
                  <c:v>8.5</c:v>
                </c:pt>
                <c:pt idx="3433" formatCode="0.0">
                  <c:v>10.5</c:v>
                </c:pt>
                <c:pt idx="3434" formatCode="0.0">
                  <c:v>14.4</c:v>
                </c:pt>
                <c:pt idx="3435" formatCode="0.0">
                  <c:v>15.4</c:v>
                </c:pt>
                <c:pt idx="3436" formatCode="0.0">
                  <c:v>15</c:v>
                </c:pt>
                <c:pt idx="3437" formatCode="0.0">
                  <c:v>9.1999999999999993</c:v>
                </c:pt>
                <c:pt idx="3438" formatCode="0.0">
                  <c:v>7.9</c:v>
                </c:pt>
                <c:pt idx="3439" formatCode="0.0">
                  <c:v>8</c:v>
                </c:pt>
                <c:pt idx="3440" formatCode="0.0">
                  <c:v>7.4</c:v>
                </c:pt>
                <c:pt idx="3441" formatCode="0.0">
                  <c:v>6.9</c:v>
                </c:pt>
                <c:pt idx="3442" formatCode="0.0">
                  <c:v>9.1</c:v>
                </c:pt>
                <c:pt idx="3443" formatCode="0.0">
                  <c:v>12.9</c:v>
                </c:pt>
                <c:pt idx="3444" formatCode="0.0">
                  <c:v>10.6</c:v>
                </c:pt>
                <c:pt idx="3445" formatCode="0.0">
                  <c:v>8.4</c:v>
                </c:pt>
                <c:pt idx="3446" formatCode="0.0">
                  <c:v>8.8000000000000007</c:v>
                </c:pt>
                <c:pt idx="3447" formatCode="0.0">
                  <c:v>8.1999999999999993</c:v>
                </c:pt>
                <c:pt idx="3448" formatCode="0.0">
                  <c:v>9.4</c:v>
                </c:pt>
                <c:pt idx="3449" formatCode="0.0">
                  <c:v>9.6</c:v>
                </c:pt>
                <c:pt idx="3450" formatCode="0.0">
                  <c:v>9.6</c:v>
                </c:pt>
                <c:pt idx="3451" formatCode="0.0">
                  <c:v>10.4</c:v>
                </c:pt>
                <c:pt idx="3452" formatCode="0.0">
                  <c:v>7.2</c:v>
                </c:pt>
                <c:pt idx="3453" formatCode="0.0">
                  <c:v>7</c:v>
                </c:pt>
                <c:pt idx="3454" formatCode="0.0">
                  <c:v>9.8000000000000007</c:v>
                </c:pt>
                <c:pt idx="3455" formatCode="0.0">
                  <c:v>12.7</c:v>
                </c:pt>
                <c:pt idx="3456" formatCode="0.0">
                  <c:v>12.7</c:v>
                </c:pt>
                <c:pt idx="3457" formatCode="0.0">
                  <c:v>11.6</c:v>
                </c:pt>
                <c:pt idx="3458" formatCode="0.0">
                  <c:v>9.3000000000000007</c:v>
                </c:pt>
                <c:pt idx="3459" formatCode="0.0">
                  <c:v>9.4</c:v>
                </c:pt>
                <c:pt idx="3460" formatCode="0.0">
                  <c:v>7.7</c:v>
                </c:pt>
                <c:pt idx="3461" formatCode="0.0">
                  <c:v>9.4</c:v>
                </c:pt>
                <c:pt idx="3462" formatCode="0.0">
                  <c:v>10.199999999999999</c:v>
                </c:pt>
                <c:pt idx="3463" formatCode="0.0">
                  <c:v>9.6999999999999993</c:v>
                </c:pt>
                <c:pt idx="3464" formatCode="0.0">
                  <c:v>10</c:v>
                </c:pt>
                <c:pt idx="3465" formatCode="0.0">
                  <c:v>8.8000000000000007</c:v>
                </c:pt>
                <c:pt idx="3466" formatCode="0.0">
                  <c:v>8.3000000000000007</c:v>
                </c:pt>
                <c:pt idx="3467" formatCode="0.0">
                  <c:v>9.6999999999999993</c:v>
                </c:pt>
                <c:pt idx="3468" formatCode="0.0">
                  <c:v>10</c:v>
                </c:pt>
                <c:pt idx="3469" formatCode="0.0">
                  <c:v>8.5</c:v>
                </c:pt>
                <c:pt idx="3470" formatCode="0.0">
                  <c:v>8.4</c:v>
                </c:pt>
                <c:pt idx="3471" formatCode="0.0">
                  <c:v>9.9</c:v>
                </c:pt>
                <c:pt idx="3472" formatCode="0.0">
                  <c:v>9.5</c:v>
                </c:pt>
                <c:pt idx="3473" formatCode="0.0">
                  <c:v>9.5</c:v>
                </c:pt>
                <c:pt idx="3474" formatCode="0.0">
                  <c:v>9.4</c:v>
                </c:pt>
                <c:pt idx="3475" formatCode="0.0">
                  <c:v>9.6</c:v>
                </c:pt>
                <c:pt idx="3476" formatCode="0.0">
                  <c:v>9.6</c:v>
                </c:pt>
                <c:pt idx="3477" formatCode="0.0">
                  <c:v>9.1999999999999993</c:v>
                </c:pt>
                <c:pt idx="3478" formatCode="0.0">
                  <c:v>9</c:v>
                </c:pt>
                <c:pt idx="3479" formatCode="0.0">
                  <c:v>8.6999999999999993</c:v>
                </c:pt>
                <c:pt idx="3480" formatCode="0.0">
                  <c:v>8.5</c:v>
                </c:pt>
                <c:pt idx="3481" formatCode="0.0">
                  <c:v>8.1999999999999993</c:v>
                </c:pt>
                <c:pt idx="3482" formatCode="0.0">
                  <c:v>8.6</c:v>
                </c:pt>
                <c:pt idx="3483" formatCode="0.0">
                  <c:v>8.5</c:v>
                </c:pt>
                <c:pt idx="3484" formatCode="0.0">
                  <c:v>8.6</c:v>
                </c:pt>
                <c:pt idx="3485" formatCode="0.0">
                  <c:v>9.6</c:v>
                </c:pt>
                <c:pt idx="3486" formatCode="0.0">
                  <c:v>8.6</c:v>
                </c:pt>
                <c:pt idx="3487" formatCode="0.0">
                  <c:v>9.1</c:v>
                </c:pt>
                <c:pt idx="3488" formatCode="0.0">
                  <c:v>9.9</c:v>
                </c:pt>
                <c:pt idx="3489" formatCode="0.0">
                  <c:v>9.8000000000000007</c:v>
                </c:pt>
                <c:pt idx="3490" formatCode="0.0">
                  <c:v>9.3000000000000007</c:v>
                </c:pt>
                <c:pt idx="3491" formatCode="0.0">
                  <c:v>10.5</c:v>
                </c:pt>
                <c:pt idx="3492" formatCode="0.0">
                  <c:v>10.8</c:v>
                </c:pt>
                <c:pt idx="3493" formatCode="0.0">
                  <c:v>9.4</c:v>
                </c:pt>
                <c:pt idx="3494" formatCode="0.0">
                  <c:v>8.6999999999999993</c:v>
                </c:pt>
                <c:pt idx="3495" formatCode="0.0">
                  <c:v>8.5</c:v>
                </c:pt>
                <c:pt idx="3496" formatCode="0.0">
                  <c:v>7.9</c:v>
                </c:pt>
                <c:pt idx="3497" formatCode="0.0">
                  <c:v>8.3000000000000007</c:v>
                </c:pt>
                <c:pt idx="3498" formatCode="0.0">
                  <c:v>8.8000000000000007</c:v>
                </c:pt>
                <c:pt idx="3499" formatCode="0.0">
                  <c:v>9</c:v>
                </c:pt>
                <c:pt idx="3500" formatCode="0.0">
                  <c:v>9.1</c:v>
                </c:pt>
                <c:pt idx="3501" formatCode="0.0">
                  <c:v>8.6999999999999993</c:v>
                </c:pt>
                <c:pt idx="3502" formatCode="0.0">
                  <c:v>8.4</c:v>
                </c:pt>
                <c:pt idx="3503" formatCode="0.0">
                  <c:v>10.199999999999999</c:v>
                </c:pt>
                <c:pt idx="3504" formatCode="0.0">
                  <c:v>10.5</c:v>
                </c:pt>
                <c:pt idx="3505" formatCode="0.0">
                  <c:v>10</c:v>
                </c:pt>
                <c:pt idx="3506" formatCode="0.0">
                  <c:v>10.3</c:v>
                </c:pt>
                <c:pt idx="3507" formatCode="0.0">
                  <c:v>8.9</c:v>
                </c:pt>
                <c:pt idx="3508" formatCode="0.0">
                  <c:v>8.1999999999999993</c:v>
                </c:pt>
                <c:pt idx="3509" formatCode="0.0">
                  <c:v>7.4</c:v>
                </c:pt>
                <c:pt idx="3510" formatCode="0.0">
                  <c:v>7.9</c:v>
                </c:pt>
                <c:pt idx="3511" formatCode="0.0">
                  <c:v>8.4</c:v>
                </c:pt>
                <c:pt idx="3512" formatCode="0.0">
                  <c:v>8.3000000000000007</c:v>
                </c:pt>
                <c:pt idx="3513" formatCode="0.0">
                  <c:v>8.8000000000000007</c:v>
                </c:pt>
                <c:pt idx="3514" formatCode="0.0">
                  <c:v>9.1999999999999993</c:v>
                </c:pt>
                <c:pt idx="3515" formatCode="0.0">
                  <c:v>8.6</c:v>
                </c:pt>
                <c:pt idx="3516" formatCode="0.0">
                  <c:v>8</c:v>
                </c:pt>
                <c:pt idx="3517" formatCode="0.0">
                  <c:v>7.5</c:v>
                </c:pt>
                <c:pt idx="3518" formatCode="0.0">
                  <c:v>7.6</c:v>
                </c:pt>
                <c:pt idx="3519" formatCode="0.0">
                  <c:v>8.1999999999999993</c:v>
                </c:pt>
                <c:pt idx="3520" formatCode="0.0">
                  <c:v>8.4</c:v>
                </c:pt>
                <c:pt idx="3521" formatCode="0.0">
                  <c:v>8.1999999999999993</c:v>
                </c:pt>
                <c:pt idx="3522" formatCode="0.0">
                  <c:v>8.3000000000000007</c:v>
                </c:pt>
                <c:pt idx="3523" formatCode="0.0">
                  <c:v>7.3</c:v>
                </c:pt>
                <c:pt idx="3524" formatCode="0.0">
                  <c:v>6.4</c:v>
                </c:pt>
                <c:pt idx="3525" formatCode="0.0">
                  <c:v>5.8</c:v>
                </c:pt>
                <c:pt idx="3526" formatCode="0.0">
                  <c:v>5.6</c:v>
                </c:pt>
                <c:pt idx="3527" formatCode="0.0">
                  <c:v>6.2</c:v>
                </c:pt>
                <c:pt idx="3528" formatCode="0.0">
                  <c:v>6.8</c:v>
                </c:pt>
                <c:pt idx="3529" formatCode="0.0">
                  <c:v>8</c:v>
                </c:pt>
                <c:pt idx="3530" formatCode="0.0">
                  <c:v>5.3</c:v>
                </c:pt>
                <c:pt idx="3531" formatCode="0.0">
                  <c:v>4.9000000000000004</c:v>
                </c:pt>
                <c:pt idx="3532" formatCode="0.0">
                  <c:v>8</c:v>
                </c:pt>
                <c:pt idx="3533" formatCode="0.0">
                  <c:v>9.1999999999999993</c:v>
                </c:pt>
                <c:pt idx="3534" formatCode="0.0">
                  <c:v>7.9</c:v>
                </c:pt>
                <c:pt idx="3535" formatCode="0.0">
                  <c:v>7.8</c:v>
                </c:pt>
                <c:pt idx="3536" formatCode="0.0">
                  <c:v>7.1</c:v>
                </c:pt>
                <c:pt idx="3537" formatCode="0.0">
                  <c:v>7.6</c:v>
                </c:pt>
                <c:pt idx="3538" formatCode="0.0">
                  <c:v>8.1</c:v>
                </c:pt>
                <c:pt idx="3539" formatCode="0.0">
                  <c:v>7.6</c:v>
                </c:pt>
                <c:pt idx="3540" formatCode="0.0">
                  <c:v>7.8</c:v>
                </c:pt>
                <c:pt idx="3541" formatCode="0.0">
                  <c:v>8.8000000000000007</c:v>
                </c:pt>
                <c:pt idx="3542" formatCode="0.0">
                  <c:v>8.1999999999999993</c:v>
                </c:pt>
                <c:pt idx="3543" formatCode="0.0">
                  <c:v>7.5</c:v>
                </c:pt>
                <c:pt idx="3544" formatCode="0.0">
                  <c:v>8.1</c:v>
                </c:pt>
                <c:pt idx="3545" formatCode="0.0">
                  <c:v>8</c:v>
                </c:pt>
                <c:pt idx="3546" formatCode="0.0">
                  <c:v>7.8</c:v>
                </c:pt>
                <c:pt idx="3547" formatCode="0.0">
                  <c:v>8.1</c:v>
                </c:pt>
                <c:pt idx="3548" formatCode="0.0">
                  <c:v>9</c:v>
                </c:pt>
                <c:pt idx="3549" formatCode="0.0">
                  <c:v>8.4</c:v>
                </c:pt>
                <c:pt idx="3550" formatCode="0.0">
                  <c:v>8.6999999999999993</c:v>
                </c:pt>
                <c:pt idx="3551" formatCode="0.0">
                  <c:v>8.6</c:v>
                </c:pt>
                <c:pt idx="3552" formatCode="0.0">
                  <c:v>8.8000000000000007</c:v>
                </c:pt>
                <c:pt idx="3553" formatCode="0.0">
                  <c:v>9.6999999999999993</c:v>
                </c:pt>
                <c:pt idx="3554" formatCode="0.0">
                  <c:v>10.5</c:v>
                </c:pt>
                <c:pt idx="3555" formatCode="0.0">
                  <c:v>9.6</c:v>
                </c:pt>
                <c:pt idx="3556" formatCode="0.0">
                  <c:v>8.3000000000000007</c:v>
                </c:pt>
                <c:pt idx="3557" formatCode="0.0">
                  <c:v>7.8</c:v>
                </c:pt>
                <c:pt idx="3558" formatCode="0.0">
                  <c:v>7.4</c:v>
                </c:pt>
                <c:pt idx="3559" formatCode="0.0">
                  <c:v>8</c:v>
                </c:pt>
                <c:pt idx="3560" formatCode="0.0">
                  <c:v>8</c:v>
                </c:pt>
                <c:pt idx="3561" formatCode="0.0">
                  <c:v>8</c:v>
                </c:pt>
                <c:pt idx="3562" formatCode="0.0">
                  <c:v>7.5</c:v>
                </c:pt>
                <c:pt idx="3563" formatCode="0.0">
                  <c:v>7.1</c:v>
                </c:pt>
                <c:pt idx="3564" formatCode="0.0">
                  <c:v>8.5</c:v>
                </c:pt>
                <c:pt idx="3565" formatCode="0.0">
                  <c:v>7.5</c:v>
                </c:pt>
                <c:pt idx="3566" formatCode="0.0">
                  <c:v>8.1999999999999993</c:v>
                </c:pt>
                <c:pt idx="3567" formatCode="0.0">
                  <c:v>7.4</c:v>
                </c:pt>
                <c:pt idx="3568" formatCode="0.0">
                  <c:v>8.6</c:v>
                </c:pt>
                <c:pt idx="3569" formatCode="0.0">
                  <c:v>7.6</c:v>
                </c:pt>
                <c:pt idx="3570" formatCode="0.0">
                  <c:v>6.8</c:v>
                </c:pt>
                <c:pt idx="3571" formatCode="0.0">
                  <c:v>6.6</c:v>
                </c:pt>
                <c:pt idx="3572" formatCode="0.0">
                  <c:v>6.4</c:v>
                </c:pt>
                <c:pt idx="3573" formatCode="0.0">
                  <c:v>7.9</c:v>
                </c:pt>
                <c:pt idx="3574" formatCode="0.0">
                  <c:v>7.4</c:v>
                </c:pt>
                <c:pt idx="3575" formatCode="0.0">
                  <c:v>6.9</c:v>
                </c:pt>
                <c:pt idx="3576" formatCode="0.0">
                  <c:v>7.8</c:v>
                </c:pt>
                <c:pt idx="3577" formatCode="0.0">
                  <c:v>6.1</c:v>
                </c:pt>
                <c:pt idx="3578" formatCode="0.0">
                  <c:v>6.9</c:v>
                </c:pt>
                <c:pt idx="3579" formatCode="0.0">
                  <c:v>6.2</c:v>
                </c:pt>
                <c:pt idx="3580" formatCode="0.0">
                  <c:v>6.7</c:v>
                </c:pt>
                <c:pt idx="3581" formatCode="0.0">
                  <c:v>7.9</c:v>
                </c:pt>
                <c:pt idx="3582" formatCode="0.0">
                  <c:v>8</c:v>
                </c:pt>
                <c:pt idx="3583" formatCode="0.0">
                  <c:v>8.3000000000000007</c:v>
                </c:pt>
                <c:pt idx="3584" formatCode="0.0">
                  <c:v>6.9</c:v>
                </c:pt>
                <c:pt idx="3585" formatCode="0.0">
                  <c:v>7.1</c:v>
                </c:pt>
                <c:pt idx="3586" formatCode="0.0">
                  <c:v>7.3</c:v>
                </c:pt>
                <c:pt idx="3587" formatCode="0.0">
                  <c:v>8.4</c:v>
                </c:pt>
                <c:pt idx="3588" formatCode="0.0">
                  <c:v>10.3</c:v>
                </c:pt>
                <c:pt idx="3589" formatCode="0.0">
                  <c:v>12.1</c:v>
                </c:pt>
                <c:pt idx="3590" formatCode="0.0">
                  <c:v>12.5</c:v>
                </c:pt>
                <c:pt idx="3591" formatCode="0.0">
                  <c:v>8.1</c:v>
                </c:pt>
                <c:pt idx="3592" formatCode="0.0">
                  <c:v>6.8</c:v>
                </c:pt>
                <c:pt idx="3593" formatCode="0.0">
                  <c:v>5.8</c:v>
                </c:pt>
                <c:pt idx="3594" formatCode="0.0">
                  <c:v>5.6</c:v>
                </c:pt>
                <c:pt idx="3595" formatCode="0.0">
                  <c:v>6.1</c:v>
                </c:pt>
                <c:pt idx="3596" formatCode="0.0">
                  <c:v>6.5</c:v>
                </c:pt>
                <c:pt idx="3597" formatCode="0.0">
                  <c:v>5.7</c:v>
                </c:pt>
                <c:pt idx="3598" formatCode="0.0">
                  <c:v>6</c:v>
                </c:pt>
                <c:pt idx="3599" formatCode="0.0">
                  <c:v>5.9</c:v>
                </c:pt>
                <c:pt idx="3600" formatCode="0.0">
                  <c:v>5.0999999999999996</c:v>
                </c:pt>
                <c:pt idx="3601" formatCode="0.0">
                  <c:v>6.2</c:v>
                </c:pt>
                <c:pt idx="3602" formatCode="0.0">
                  <c:v>7</c:v>
                </c:pt>
                <c:pt idx="3603" formatCode="0.0">
                  <c:v>7.1</c:v>
                </c:pt>
                <c:pt idx="3604" formatCode="0.0">
                  <c:v>6.3</c:v>
                </c:pt>
                <c:pt idx="3605" formatCode="0.0">
                  <c:v>5.8</c:v>
                </c:pt>
                <c:pt idx="3606" formatCode="0.0">
                  <c:v>5.7</c:v>
                </c:pt>
                <c:pt idx="3607" formatCode="0.0">
                  <c:v>5.4</c:v>
                </c:pt>
                <c:pt idx="3608" formatCode="0.0">
                  <c:v>5.4</c:v>
                </c:pt>
                <c:pt idx="3609" formatCode="0.0">
                  <c:v>6.4</c:v>
                </c:pt>
                <c:pt idx="3610" formatCode="0.0">
                  <c:v>6.6</c:v>
                </c:pt>
                <c:pt idx="3611" formatCode="0.0">
                  <c:v>5.0999999999999996</c:v>
                </c:pt>
                <c:pt idx="3612" formatCode="0.0">
                  <c:v>5.2</c:v>
                </c:pt>
                <c:pt idx="3613" formatCode="0.0">
                  <c:v>5.3</c:v>
                </c:pt>
                <c:pt idx="3614" formatCode="0.0">
                  <c:v>6.1</c:v>
                </c:pt>
                <c:pt idx="3615" formatCode="0.0">
                  <c:v>6.1</c:v>
                </c:pt>
                <c:pt idx="3616" formatCode="0.0">
                  <c:v>6.4</c:v>
                </c:pt>
                <c:pt idx="3617" formatCode="0.0">
                  <c:v>6.3</c:v>
                </c:pt>
                <c:pt idx="3618" formatCode="0.0">
                  <c:v>6</c:v>
                </c:pt>
                <c:pt idx="3619" formatCode="0.0">
                  <c:v>6.6</c:v>
                </c:pt>
                <c:pt idx="3620" formatCode="0.0">
                  <c:v>6.3</c:v>
                </c:pt>
                <c:pt idx="3621" formatCode="0.0">
                  <c:v>6.8</c:v>
                </c:pt>
                <c:pt idx="3622" formatCode="0.0">
                  <c:v>7.8</c:v>
                </c:pt>
                <c:pt idx="3623" formatCode="0.0">
                  <c:v>6.8</c:v>
                </c:pt>
                <c:pt idx="3624" formatCode="0.0">
                  <c:v>5.7</c:v>
                </c:pt>
                <c:pt idx="3625" formatCode="0.0">
                  <c:v>5.9</c:v>
                </c:pt>
                <c:pt idx="3626" formatCode="0.0">
                  <c:v>7.3</c:v>
                </c:pt>
                <c:pt idx="3627" formatCode="0.0">
                  <c:v>6.3</c:v>
                </c:pt>
                <c:pt idx="3628" formatCode="0.0">
                  <c:v>6.3</c:v>
                </c:pt>
                <c:pt idx="3629" formatCode="0.0">
                  <c:v>6.7</c:v>
                </c:pt>
                <c:pt idx="3630" formatCode="0.0">
                  <c:v>7.8</c:v>
                </c:pt>
                <c:pt idx="3631" formatCode="0.0">
                  <c:v>7.4</c:v>
                </c:pt>
                <c:pt idx="3632" formatCode="0.0">
                  <c:v>7.2</c:v>
                </c:pt>
                <c:pt idx="3633" formatCode="0.0">
                  <c:v>7</c:v>
                </c:pt>
                <c:pt idx="3634" formatCode="0.0">
                  <c:v>7.2</c:v>
                </c:pt>
                <c:pt idx="3635" formatCode="0.0">
                  <c:v>7.5</c:v>
                </c:pt>
                <c:pt idx="3636" formatCode="0.0">
                  <c:v>7.1</c:v>
                </c:pt>
                <c:pt idx="3637" formatCode="0.0">
                  <c:v>7.8</c:v>
                </c:pt>
                <c:pt idx="3638" formatCode="0.0">
                  <c:v>7.6</c:v>
                </c:pt>
                <c:pt idx="3639" formatCode="0.0">
                  <c:v>7.3</c:v>
                </c:pt>
                <c:pt idx="3640" formatCode="0.0">
                  <c:v>8.4</c:v>
                </c:pt>
                <c:pt idx="3641" formatCode="0.0">
                  <c:v>7.3</c:v>
                </c:pt>
                <c:pt idx="3642" formatCode="0.0">
                  <c:v>7.6</c:v>
                </c:pt>
                <c:pt idx="3643" formatCode="0.0">
                  <c:v>7.2</c:v>
                </c:pt>
                <c:pt idx="3644" formatCode="0.0">
                  <c:v>6.9</c:v>
                </c:pt>
                <c:pt idx="3645" formatCode="0.0">
                  <c:v>6.7</c:v>
                </c:pt>
                <c:pt idx="3646" formatCode="0.0">
                  <c:v>6.4</c:v>
                </c:pt>
                <c:pt idx="3647" formatCode="0.0">
                  <c:v>6.6</c:v>
                </c:pt>
                <c:pt idx="3648" formatCode="0.0">
                  <c:v>6.4</c:v>
                </c:pt>
                <c:pt idx="3649" formatCode="0.0">
                  <c:v>6.4</c:v>
                </c:pt>
                <c:pt idx="3650" formatCode="0.0">
                  <c:v>7</c:v>
                </c:pt>
                <c:pt idx="3651" formatCode="0.0">
                  <c:v>7.6</c:v>
                </c:pt>
                <c:pt idx="3652" formatCode="0.0">
                  <c:v>6.4</c:v>
                </c:pt>
                <c:pt idx="3653" formatCode="0.0">
                  <c:v>6.3</c:v>
                </c:pt>
                <c:pt idx="3654" formatCode="0.0">
                  <c:v>6.7</c:v>
                </c:pt>
                <c:pt idx="3655" formatCode="0.0">
                  <c:v>6.8</c:v>
                </c:pt>
                <c:pt idx="3656" formatCode="0.0">
                  <c:v>7.7</c:v>
                </c:pt>
                <c:pt idx="3657" formatCode="0.0">
                  <c:v>7.9</c:v>
                </c:pt>
                <c:pt idx="3658" formatCode="0.0">
                  <c:v>9.5</c:v>
                </c:pt>
                <c:pt idx="3659" formatCode="0.0">
                  <c:v>7.3</c:v>
                </c:pt>
                <c:pt idx="3660" formatCode="0.0">
                  <c:v>7.6</c:v>
                </c:pt>
                <c:pt idx="3661" formatCode="0.0">
                  <c:v>5.7</c:v>
                </c:pt>
                <c:pt idx="3662" formatCode="0.0">
                  <c:v>7.2</c:v>
                </c:pt>
                <c:pt idx="3663" formatCode="0.0">
                  <c:v>7.4</c:v>
                </c:pt>
                <c:pt idx="3664" formatCode="0.0">
                  <c:v>8</c:v>
                </c:pt>
                <c:pt idx="3665" formatCode="0.0">
                  <c:v>8</c:v>
                </c:pt>
                <c:pt idx="3666" formatCode="0.0">
                  <c:v>6.7</c:v>
                </c:pt>
                <c:pt idx="3667" formatCode="0.0">
                  <c:v>8.1999999999999993</c:v>
                </c:pt>
                <c:pt idx="3668" formatCode="0.0">
                  <c:v>7.3</c:v>
                </c:pt>
                <c:pt idx="3669" formatCode="0.0">
                  <c:v>6.9</c:v>
                </c:pt>
                <c:pt idx="3670" formatCode="0.0">
                  <c:v>7.4</c:v>
                </c:pt>
                <c:pt idx="3671" formatCode="0.0">
                  <c:v>8.1</c:v>
                </c:pt>
                <c:pt idx="3672" formatCode="0.0">
                  <c:v>9.6999999999999993</c:v>
                </c:pt>
                <c:pt idx="3673" formatCode="0.0">
                  <c:v>8.6</c:v>
                </c:pt>
                <c:pt idx="3674" formatCode="0.0">
                  <c:v>7.8</c:v>
                </c:pt>
                <c:pt idx="3675" formatCode="0.0">
                  <c:v>8.8000000000000007</c:v>
                </c:pt>
                <c:pt idx="3676" formatCode="0.0">
                  <c:v>8.1999999999999993</c:v>
                </c:pt>
                <c:pt idx="3677" formatCode="0.0">
                  <c:v>9.1</c:v>
                </c:pt>
                <c:pt idx="3678" formatCode="0.0">
                  <c:v>8.1</c:v>
                </c:pt>
                <c:pt idx="3679" formatCode="0.0">
                  <c:v>9.5</c:v>
                </c:pt>
                <c:pt idx="3680" formatCode="0.0">
                  <c:v>8.6</c:v>
                </c:pt>
                <c:pt idx="3681" formatCode="0.0">
                  <c:v>7.6</c:v>
                </c:pt>
                <c:pt idx="3682" formatCode="0.0">
                  <c:v>6.2</c:v>
                </c:pt>
                <c:pt idx="3683" formatCode="0.0">
                  <c:v>7.3</c:v>
                </c:pt>
                <c:pt idx="3684" formatCode="0.0">
                  <c:v>8.1</c:v>
                </c:pt>
                <c:pt idx="3685" formatCode="0.0">
                  <c:v>8.1</c:v>
                </c:pt>
                <c:pt idx="3686" formatCode="0.0">
                  <c:v>8.6</c:v>
                </c:pt>
                <c:pt idx="3687" formatCode="0.0">
                  <c:v>8</c:v>
                </c:pt>
                <c:pt idx="3688" formatCode="0.0">
                  <c:v>8.3000000000000007</c:v>
                </c:pt>
                <c:pt idx="3689" formatCode="0.0">
                  <c:v>9.5</c:v>
                </c:pt>
                <c:pt idx="3690" formatCode="0.0">
                  <c:v>8.3000000000000007</c:v>
                </c:pt>
                <c:pt idx="3691" formatCode="0.0">
                  <c:v>9</c:v>
                </c:pt>
                <c:pt idx="3692" formatCode="0.0">
                  <c:v>9.1999999999999993</c:v>
                </c:pt>
                <c:pt idx="3693" formatCode="0.0">
                  <c:v>10.7</c:v>
                </c:pt>
                <c:pt idx="3694" formatCode="0.0">
                  <c:v>8.8000000000000007</c:v>
                </c:pt>
                <c:pt idx="3695" formatCode="0.0">
                  <c:v>8.6999999999999993</c:v>
                </c:pt>
                <c:pt idx="3696" formatCode="0.0">
                  <c:v>8.6</c:v>
                </c:pt>
                <c:pt idx="3697" formatCode="0.0">
                  <c:v>8.4</c:v>
                </c:pt>
                <c:pt idx="3698" formatCode="0.0">
                  <c:v>7.9</c:v>
                </c:pt>
                <c:pt idx="3699" formatCode="0.0">
                  <c:v>8.6</c:v>
                </c:pt>
                <c:pt idx="3700" formatCode="0.0">
                  <c:v>11.7</c:v>
                </c:pt>
                <c:pt idx="3701" formatCode="0.0">
                  <c:v>9.8000000000000007</c:v>
                </c:pt>
                <c:pt idx="3702" formatCode="0.0">
                  <c:v>8.5</c:v>
                </c:pt>
                <c:pt idx="3703" formatCode="0.0">
                  <c:v>7</c:v>
                </c:pt>
                <c:pt idx="3704" formatCode="0.0">
                  <c:v>9.5</c:v>
                </c:pt>
                <c:pt idx="3705" formatCode="0.0">
                  <c:v>9.5</c:v>
                </c:pt>
                <c:pt idx="3706" formatCode="0.0">
                  <c:v>10.3</c:v>
                </c:pt>
                <c:pt idx="3707" formatCode="0.0">
                  <c:v>11.9</c:v>
                </c:pt>
                <c:pt idx="3708" formatCode="0.0">
                  <c:v>9.6</c:v>
                </c:pt>
                <c:pt idx="3709" formatCode="0.0">
                  <c:v>8.5</c:v>
                </c:pt>
                <c:pt idx="3710" formatCode="0.0">
                  <c:v>7.1</c:v>
                </c:pt>
                <c:pt idx="3711" formatCode="0.0">
                  <c:v>5.8</c:v>
                </c:pt>
                <c:pt idx="3712" formatCode="0.0">
                  <c:v>8.4</c:v>
                </c:pt>
                <c:pt idx="3713" formatCode="0.0">
                  <c:v>11.2</c:v>
                </c:pt>
                <c:pt idx="3714" formatCode="0.0">
                  <c:v>11.5</c:v>
                </c:pt>
                <c:pt idx="3715" formatCode="0.0">
                  <c:v>8.8000000000000007</c:v>
                </c:pt>
                <c:pt idx="3716" formatCode="0.0">
                  <c:v>7.6</c:v>
                </c:pt>
                <c:pt idx="3717" formatCode="0.0">
                  <c:v>9.1999999999999993</c:v>
                </c:pt>
                <c:pt idx="3718" formatCode="0.0">
                  <c:v>8.9</c:v>
                </c:pt>
                <c:pt idx="3719" formatCode="0.0">
                  <c:v>7.9</c:v>
                </c:pt>
                <c:pt idx="3720" formatCode="0.0">
                  <c:v>8.4</c:v>
                </c:pt>
                <c:pt idx="3721" formatCode="0.0">
                  <c:v>9.6999999999999993</c:v>
                </c:pt>
                <c:pt idx="3722" formatCode="0.0">
                  <c:v>9.8000000000000007</c:v>
                </c:pt>
                <c:pt idx="3723" formatCode="0.0">
                  <c:v>8.8000000000000007</c:v>
                </c:pt>
                <c:pt idx="3724" formatCode="0.0">
                  <c:v>6.5</c:v>
                </c:pt>
                <c:pt idx="3725" formatCode="0.0">
                  <c:v>6</c:v>
                </c:pt>
                <c:pt idx="3726" formatCode="0.0">
                  <c:v>7.2</c:v>
                </c:pt>
                <c:pt idx="3727" formatCode="0.0">
                  <c:v>7.5</c:v>
                </c:pt>
                <c:pt idx="3728" formatCode="0.0">
                  <c:v>7.9</c:v>
                </c:pt>
                <c:pt idx="3729" formatCode="0.0">
                  <c:v>9</c:v>
                </c:pt>
                <c:pt idx="3730" formatCode="0.0">
                  <c:v>9.6999999999999993</c:v>
                </c:pt>
                <c:pt idx="3731" formatCode="0.0">
                  <c:v>10.199999999999999</c:v>
                </c:pt>
                <c:pt idx="3732" formatCode="0.0">
                  <c:v>10</c:v>
                </c:pt>
                <c:pt idx="3733" formatCode="0.0">
                  <c:v>9</c:v>
                </c:pt>
                <c:pt idx="3734" formatCode="0.0">
                  <c:v>9</c:v>
                </c:pt>
                <c:pt idx="3735" formatCode="0.0">
                  <c:v>10.6</c:v>
                </c:pt>
                <c:pt idx="3736" formatCode="0.0">
                  <c:v>11.9</c:v>
                </c:pt>
                <c:pt idx="3737" formatCode="0.0">
                  <c:v>8.9</c:v>
                </c:pt>
                <c:pt idx="3738" formatCode="0.0">
                  <c:v>8</c:v>
                </c:pt>
                <c:pt idx="3739" formatCode="0.0">
                  <c:v>6</c:v>
                </c:pt>
                <c:pt idx="3740" formatCode="0.0">
                  <c:v>5</c:v>
                </c:pt>
                <c:pt idx="3741" formatCode="0.0">
                  <c:v>5.2</c:v>
                </c:pt>
                <c:pt idx="3742" formatCode="0.0">
                  <c:v>12.3</c:v>
                </c:pt>
                <c:pt idx="3743" formatCode="0.0">
                  <c:v>13.9</c:v>
                </c:pt>
                <c:pt idx="3744" formatCode="0.0">
                  <c:v>9.5</c:v>
                </c:pt>
                <c:pt idx="3745" formatCode="0.0">
                  <c:v>6.2</c:v>
                </c:pt>
                <c:pt idx="3746" formatCode="0.0">
                  <c:v>8.3000000000000007</c:v>
                </c:pt>
                <c:pt idx="3747" formatCode="0.0">
                  <c:v>9.1</c:v>
                </c:pt>
                <c:pt idx="3748" formatCode="0.0">
                  <c:v>8.6999999999999993</c:v>
                </c:pt>
                <c:pt idx="3749" formatCode="0.0">
                  <c:v>8.8000000000000007</c:v>
                </c:pt>
                <c:pt idx="3750" formatCode="0.0">
                  <c:v>11.5</c:v>
                </c:pt>
                <c:pt idx="3751" formatCode="0.0">
                  <c:v>10.9</c:v>
                </c:pt>
                <c:pt idx="3752" formatCode="0.0">
                  <c:v>9.4</c:v>
                </c:pt>
                <c:pt idx="3753" formatCode="0.0">
                  <c:v>7.5</c:v>
                </c:pt>
                <c:pt idx="3754" formatCode="0.0">
                  <c:v>8.4</c:v>
                </c:pt>
                <c:pt idx="3755" formatCode="0.0">
                  <c:v>9.5</c:v>
                </c:pt>
                <c:pt idx="3756" formatCode="0.0">
                  <c:v>10.199999999999999</c:v>
                </c:pt>
                <c:pt idx="3757" formatCode="0.0">
                  <c:v>11.9</c:v>
                </c:pt>
                <c:pt idx="3758" formatCode="0.0">
                  <c:v>8.5</c:v>
                </c:pt>
                <c:pt idx="3759" formatCode="0.0">
                  <c:v>7.4</c:v>
                </c:pt>
                <c:pt idx="3760" formatCode="0.0">
                  <c:v>10.8</c:v>
                </c:pt>
                <c:pt idx="3761" formatCode="0.0">
                  <c:v>10.1</c:v>
                </c:pt>
                <c:pt idx="3762" formatCode="0.0">
                  <c:v>10.1</c:v>
                </c:pt>
                <c:pt idx="3763" formatCode="0.0">
                  <c:v>10.4</c:v>
                </c:pt>
                <c:pt idx="3764" formatCode="0.0">
                  <c:v>11.7</c:v>
                </c:pt>
                <c:pt idx="3765" formatCode="0.0">
                  <c:v>11.4</c:v>
                </c:pt>
                <c:pt idx="3766" formatCode="0.0">
                  <c:v>10.1</c:v>
                </c:pt>
                <c:pt idx="3767" formatCode="0.0">
                  <c:v>7.1</c:v>
                </c:pt>
                <c:pt idx="3768" formatCode="0.0">
                  <c:v>7.6</c:v>
                </c:pt>
                <c:pt idx="3769" formatCode="0.0">
                  <c:v>8.8000000000000007</c:v>
                </c:pt>
                <c:pt idx="3770" formatCode="0.0">
                  <c:v>12</c:v>
                </c:pt>
                <c:pt idx="3771" formatCode="0.0">
                  <c:v>13.1</c:v>
                </c:pt>
                <c:pt idx="3772" formatCode="0.0">
                  <c:v>11.4</c:v>
                </c:pt>
                <c:pt idx="3773" formatCode="0.0">
                  <c:v>9.1999999999999993</c:v>
                </c:pt>
                <c:pt idx="3774" formatCode="0.0">
                  <c:v>7.4</c:v>
                </c:pt>
                <c:pt idx="3775" formatCode="0.0">
                  <c:v>7.8</c:v>
                </c:pt>
                <c:pt idx="3776" formatCode="0.0">
                  <c:v>9</c:v>
                </c:pt>
                <c:pt idx="3777" formatCode="0.0">
                  <c:v>10.9</c:v>
                </c:pt>
                <c:pt idx="3778" formatCode="0.0">
                  <c:v>11.9</c:v>
                </c:pt>
                <c:pt idx="3779" formatCode="0.0">
                  <c:v>10</c:v>
                </c:pt>
                <c:pt idx="3780" formatCode="0.0">
                  <c:v>8.6999999999999993</c:v>
                </c:pt>
                <c:pt idx="3781" formatCode="0.0">
                  <c:v>7.7</c:v>
                </c:pt>
                <c:pt idx="3782" formatCode="0.0">
                  <c:v>7.9</c:v>
                </c:pt>
                <c:pt idx="3783" formatCode="0.0">
                  <c:v>7.5</c:v>
                </c:pt>
                <c:pt idx="3784" formatCode="0.0">
                  <c:v>8.5</c:v>
                </c:pt>
                <c:pt idx="3785" formatCode="0.0">
                  <c:v>9</c:v>
                </c:pt>
                <c:pt idx="3786" formatCode="0.0">
                  <c:v>8.9</c:v>
                </c:pt>
                <c:pt idx="3787" formatCode="0.0">
                  <c:v>9.6999999999999993</c:v>
                </c:pt>
                <c:pt idx="3788" formatCode="0.0">
                  <c:v>9.9</c:v>
                </c:pt>
                <c:pt idx="3789" formatCode="0.0">
                  <c:v>9.8000000000000007</c:v>
                </c:pt>
                <c:pt idx="3790" formatCode="0.0">
                  <c:v>13.1</c:v>
                </c:pt>
                <c:pt idx="3791" formatCode="0.0">
                  <c:v>9.9</c:v>
                </c:pt>
                <c:pt idx="3792" formatCode="0.0">
                  <c:v>9.9</c:v>
                </c:pt>
                <c:pt idx="3793" formatCode="0.0">
                  <c:v>8.6</c:v>
                </c:pt>
                <c:pt idx="3794" formatCode="0.0">
                  <c:v>7.7</c:v>
                </c:pt>
                <c:pt idx="3795" formatCode="0.0">
                  <c:v>7</c:v>
                </c:pt>
                <c:pt idx="3796" formatCode="0.0">
                  <c:v>6.8</c:v>
                </c:pt>
                <c:pt idx="3797" formatCode="0.0">
                  <c:v>8.1</c:v>
                </c:pt>
                <c:pt idx="3798" formatCode="0.0">
                  <c:v>7</c:v>
                </c:pt>
                <c:pt idx="3799" formatCode="0.0">
                  <c:v>8.1</c:v>
                </c:pt>
                <c:pt idx="3800" formatCode="0.0">
                  <c:v>10.1</c:v>
                </c:pt>
                <c:pt idx="3801" formatCode="0.0">
                  <c:v>12.1</c:v>
                </c:pt>
                <c:pt idx="3802" formatCode="0.0">
                  <c:v>8.6</c:v>
                </c:pt>
                <c:pt idx="3803" formatCode="0.0">
                  <c:v>6.2</c:v>
                </c:pt>
                <c:pt idx="3804" formatCode="0.0">
                  <c:v>7</c:v>
                </c:pt>
                <c:pt idx="3805" formatCode="0.0">
                  <c:v>8.1</c:v>
                </c:pt>
                <c:pt idx="3806" formatCode="0.0">
                  <c:v>9.3000000000000007</c:v>
                </c:pt>
                <c:pt idx="3807" formatCode="0.0">
                  <c:v>10.199999999999999</c:v>
                </c:pt>
                <c:pt idx="3808" formatCode="0.0">
                  <c:v>10.3</c:v>
                </c:pt>
                <c:pt idx="3809" formatCode="0.0">
                  <c:v>7.9</c:v>
                </c:pt>
                <c:pt idx="3810" formatCode="0.0">
                  <c:v>6.6</c:v>
                </c:pt>
                <c:pt idx="3811" formatCode="0.0">
                  <c:v>6.7</c:v>
                </c:pt>
                <c:pt idx="3812" formatCode="0.0">
                  <c:v>6.5</c:v>
                </c:pt>
                <c:pt idx="3813" formatCode="0.0">
                  <c:v>7.3</c:v>
                </c:pt>
                <c:pt idx="3814" formatCode="0.0">
                  <c:v>7.5</c:v>
                </c:pt>
                <c:pt idx="3815" formatCode="0.0">
                  <c:v>6.6</c:v>
                </c:pt>
                <c:pt idx="3816" formatCode="0.0">
                  <c:v>6.7</c:v>
                </c:pt>
                <c:pt idx="3817" formatCode="0.0">
                  <c:v>7.4</c:v>
                </c:pt>
                <c:pt idx="3818" formatCode="0.0">
                  <c:v>8.8000000000000007</c:v>
                </c:pt>
                <c:pt idx="3819" formatCode="0.0">
                  <c:v>8.4</c:v>
                </c:pt>
                <c:pt idx="3820" formatCode="0.0">
                  <c:v>7.8</c:v>
                </c:pt>
                <c:pt idx="3821" formatCode="0.0">
                  <c:v>8.5</c:v>
                </c:pt>
                <c:pt idx="3822" formatCode="0.0">
                  <c:v>7.4</c:v>
                </c:pt>
                <c:pt idx="3823" formatCode="0.0">
                  <c:v>8.6</c:v>
                </c:pt>
                <c:pt idx="3824" formatCode="0.0">
                  <c:v>8.1</c:v>
                </c:pt>
                <c:pt idx="3825" formatCode="0.0">
                  <c:v>7.9</c:v>
                </c:pt>
                <c:pt idx="3826" formatCode="0.0">
                  <c:v>7</c:v>
                </c:pt>
                <c:pt idx="3827" formatCode="0.0">
                  <c:v>6.9</c:v>
                </c:pt>
                <c:pt idx="3828" formatCode="0.0">
                  <c:v>8.4</c:v>
                </c:pt>
                <c:pt idx="3829" formatCode="0.0">
                  <c:v>9.3000000000000007</c:v>
                </c:pt>
                <c:pt idx="3830" formatCode="0.0">
                  <c:v>8.4</c:v>
                </c:pt>
                <c:pt idx="3831" formatCode="0.0">
                  <c:v>8.4</c:v>
                </c:pt>
                <c:pt idx="3832" formatCode="0.0">
                  <c:v>8.6</c:v>
                </c:pt>
                <c:pt idx="3833" formatCode="0.0">
                  <c:v>8.6999999999999993</c:v>
                </c:pt>
                <c:pt idx="3834" formatCode="0.0">
                  <c:v>8.5</c:v>
                </c:pt>
                <c:pt idx="3835" formatCode="0.0">
                  <c:v>7.5</c:v>
                </c:pt>
                <c:pt idx="3836" formatCode="0.0">
                  <c:v>7</c:v>
                </c:pt>
                <c:pt idx="3837" formatCode="0.0">
                  <c:v>9.5</c:v>
                </c:pt>
                <c:pt idx="3838" formatCode="0.0">
                  <c:v>8.8000000000000007</c:v>
                </c:pt>
                <c:pt idx="3839" formatCode="0.0">
                  <c:v>7.9</c:v>
                </c:pt>
                <c:pt idx="3840" formatCode="0.0">
                  <c:v>7.5</c:v>
                </c:pt>
                <c:pt idx="3841" formatCode="0.0">
                  <c:v>8.1999999999999993</c:v>
                </c:pt>
                <c:pt idx="3842" formatCode="0.0">
                  <c:v>7.8</c:v>
                </c:pt>
                <c:pt idx="3843" formatCode="0.0">
                  <c:v>8</c:v>
                </c:pt>
                <c:pt idx="3844" formatCode="0.0">
                  <c:v>9.6</c:v>
                </c:pt>
                <c:pt idx="3845" formatCode="0.0">
                  <c:v>8</c:v>
                </c:pt>
                <c:pt idx="3846" formatCode="0.0">
                  <c:v>6.2</c:v>
                </c:pt>
                <c:pt idx="3847" formatCode="0.0">
                  <c:v>6.3</c:v>
                </c:pt>
                <c:pt idx="3848" formatCode="0.0">
                  <c:v>6.6</c:v>
                </c:pt>
                <c:pt idx="3849" formatCode="0.0">
                  <c:v>8.1</c:v>
                </c:pt>
                <c:pt idx="3850" formatCode="0.0">
                  <c:v>7.5</c:v>
                </c:pt>
                <c:pt idx="3851" formatCode="0.0">
                  <c:v>6.7</c:v>
                </c:pt>
                <c:pt idx="3852" formatCode="0.0">
                  <c:v>6.6</c:v>
                </c:pt>
                <c:pt idx="3853" formatCode="0.0">
                  <c:v>6.3</c:v>
                </c:pt>
                <c:pt idx="3854" formatCode="0.0">
                  <c:v>5</c:v>
                </c:pt>
                <c:pt idx="3855" formatCode="0.0">
                  <c:v>5.2</c:v>
                </c:pt>
                <c:pt idx="3856" formatCode="0.0">
                  <c:v>6.8</c:v>
                </c:pt>
                <c:pt idx="3857" formatCode="0.0">
                  <c:v>5.7</c:v>
                </c:pt>
                <c:pt idx="3858" formatCode="0.0">
                  <c:v>6.4</c:v>
                </c:pt>
                <c:pt idx="3859" formatCode="0.0">
                  <c:v>6.6</c:v>
                </c:pt>
                <c:pt idx="3860" formatCode="0.0">
                  <c:v>6</c:v>
                </c:pt>
                <c:pt idx="3861" formatCode="0.0">
                  <c:v>5.0999999999999996</c:v>
                </c:pt>
                <c:pt idx="3862" formatCode="0.0">
                  <c:v>6.1</c:v>
                </c:pt>
                <c:pt idx="3863" formatCode="0.0">
                  <c:v>6.9</c:v>
                </c:pt>
                <c:pt idx="3864" formatCode="0.0">
                  <c:v>5.4</c:v>
                </c:pt>
                <c:pt idx="3865" formatCode="0.0">
                  <c:v>5.3</c:v>
                </c:pt>
                <c:pt idx="3866" formatCode="0.0">
                  <c:v>6.6</c:v>
                </c:pt>
                <c:pt idx="3867" formatCode="0.0">
                  <c:v>5.8</c:v>
                </c:pt>
                <c:pt idx="3868" formatCode="0.0">
                  <c:v>5.6</c:v>
                </c:pt>
                <c:pt idx="3869" formatCode="0.0">
                  <c:v>7.4</c:v>
                </c:pt>
                <c:pt idx="3870" formatCode="0.0">
                  <c:v>7.4</c:v>
                </c:pt>
                <c:pt idx="3871" formatCode="0.0">
                  <c:v>6.2</c:v>
                </c:pt>
                <c:pt idx="3872" formatCode="0.0">
                  <c:v>6</c:v>
                </c:pt>
                <c:pt idx="3873" formatCode="0.0">
                  <c:v>6.1</c:v>
                </c:pt>
                <c:pt idx="3874" formatCode="0.0">
                  <c:v>5.8</c:v>
                </c:pt>
                <c:pt idx="3875" formatCode="0.0">
                  <c:v>6</c:v>
                </c:pt>
                <c:pt idx="3876" formatCode="0.0">
                  <c:v>6.4</c:v>
                </c:pt>
                <c:pt idx="3877" formatCode="0.0">
                  <c:v>6.7</c:v>
                </c:pt>
                <c:pt idx="3878" formatCode="0.0">
                  <c:v>6.1</c:v>
                </c:pt>
                <c:pt idx="3879" formatCode="0.0">
                  <c:v>6.8</c:v>
                </c:pt>
                <c:pt idx="3880" formatCode="0.0">
                  <c:v>6.6</c:v>
                </c:pt>
                <c:pt idx="3881" formatCode="0.0">
                  <c:v>6.4</c:v>
                </c:pt>
                <c:pt idx="3882" formatCode="0.0">
                  <c:v>7.2</c:v>
                </c:pt>
                <c:pt idx="3883" formatCode="0.0">
                  <c:v>7.6</c:v>
                </c:pt>
                <c:pt idx="3884" formatCode="0.0">
                  <c:v>7.8</c:v>
                </c:pt>
                <c:pt idx="3885" formatCode="0.0">
                  <c:v>7.1</c:v>
                </c:pt>
                <c:pt idx="3886" formatCode="0.0">
                  <c:v>6.4</c:v>
                </c:pt>
                <c:pt idx="3887" formatCode="0.0">
                  <c:v>6</c:v>
                </c:pt>
                <c:pt idx="3888" formatCode="0.0">
                  <c:v>6</c:v>
                </c:pt>
                <c:pt idx="3889" formatCode="0.0">
                  <c:v>6.7</c:v>
                </c:pt>
                <c:pt idx="3890" formatCode="0.0">
                  <c:v>8.5</c:v>
                </c:pt>
                <c:pt idx="3891" formatCode="0.0">
                  <c:v>9.4</c:v>
                </c:pt>
                <c:pt idx="3892" formatCode="0.0">
                  <c:v>8.3000000000000007</c:v>
                </c:pt>
                <c:pt idx="3893" formatCode="0.0">
                  <c:v>5.6</c:v>
                </c:pt>
                <c:pt idx="3894" formatCode="0.0">
                  <c:v>6.8</c:v>
                </c:pt>
                <c:pt idx="3895" formatCode="0.0">
                  <c:v>6.3</c:v>
                </c:pt>
                <c:pt idx="3896" formatCode="0.0">
                  <c:v>6.9</c:v>
                </c:pt>
                <c:pt idx="3897" formatCode="0.0">
                  <c:v>9.6</c:v>
                </c:pt>
                <c:pt idx="3898" formatCode="0.0">
                  <c:v>9.1</c:v>
                </c:pt>
                <c:pt idx="3899" formatCode="0.0">
                  <c:v>6.3</c:v>
                </c:pt>
                <c:pt idx="3900" formatCode="0.0">
                  <c:v>6.9</c:v>
                </c:pt>
                <c:pt idx="3901" formatCode="0.0">
                  <c:v>6.8</c:v>
                </c:pt>
                <c:pt idx="3902" formatCode="0.0">
                  <c:v>6.5</c:v>
                </c:pt>
                <c:pt idx="3903" formatCode="0.0">
                  <c:v>8.1999999999999993</c:v>
                </c:pt>
                <c:pt idx="3904" formatCode="0.0">
                  <c:v>9.5</c:v>
                </c:pt>
                <c:pt idx="3905" formatCode="0.0">
                  <c:v>10.199999999999999</c:v>
                </c:pt>
                <c:pt idx="3906" formatCode="0.0">
                  <c:v>7.7</c:v>
                </c:pt>
                <c:pt idx="3907" formatCode="0.0">
                  <c:v>5.8</c:v>
                </c:pt>
                <c:pt idx="3908" formatCode="0.0">
                  <c:v>6.6</c:v>
                </c:pt>
                <c:pt idx="3909" formatCode="0.0">
                  <c:v>7.7</c:v>
                </c:pt>
                <c:pt idx="3910" formatCode="0.0">
                  <c:v>8.6</c:v>
                </c:pt>
                <c:pt idx="3911" formatCode="0.0">
                  <c:v>9.5</c:v>
                </c:pt>
                <c:pt idx="3912" formatCode="0.0">
                  <c:v>10.9</c:v>
                </c:pt>
                <c:pt idx="3913" formatCode="0.0">
                  <c:v>6</c:v>
                </c:pt>
                <c:pt idx="3914" formatCode="0.0">
                  <c:v>6.4</c:v>
                </c:pt>
                <c:pt idx="3915" formatCode="0.0">
                  <c:v>6.7</c:v>
                </c:pt>
                <c:pt idx="3916" formatCode="0.0">
                  <c:v>7.3</c:v>
                </c:pt>
                <c:pt idx="3917" formatCode="0.0">
                  <c:v>9.6</c:v>
                </c:pt>
                <c:pt idx="3918" formatCode="0.0">
                  <c:v>10.1</c:v>
                </c:pt>
                <c:pt idx="3919" formatCode="0.0">
                  <c:v>10.199999999999999</c:v>
                </c:pt>
                <c:pt idx="3920" formatCode="0.0">
                  <c:v>9</c:v>
                </c:pt>
                <c:pt idx="3921" formatCode="0.0">
                  <c:v>7.4</c:v>
                </c:pt>
                <c:pt idx="3922" formatCode="0.0">
                  <c:v>7.9</c:v>
                </c:pt>
                <c:pt idx="3923" formatCode="0.0">
                  <c:v>7.2</c:v>
                </c:pt>
                <c:pt idx="3924" formatCode="0.0">
                  <c:v>8.3000000000000007</c:v>
                </c:pt>
                <c:pt idx="3925" formatCode="0.0">
                  <c:v>10.3</c:v>
                </c:pt>
                <c:pt idx="3926" formatCode="0.0">
                  <c:v>9.6</c:v>
                </c:pt>
                <c:pt idx="3927" formatCode="0.0">
                  <c:v>9.1999999999999993</c:v>
                </c:pt>
                <c:pt idx="3928" formatCode="0.0">
                  <c:v>9.6</c:v>
                </c:pt>
                <c:pt idx="3929" formatCode="0.0">
                  <c:v>8.8000000000000007</c:v>
                </c:pt>
                <c:pt idx="3930" formatCode="0.0">
                  <c:v>8.1</c:v>
                </c:pt>
                <c:pt idx="3931" formatCode="0.0">
                  <c:v>8.1999999999999993</c:v>
                </c:pt>
                <c:pt idx="3932" formatCode="0.0">
                  <c:v>9.5</c:v>
                </c:pt>
                <c:pt idx="3933" formatCode="0.0">
                  <c:v>8.4</c:v>
                </c:pt>
                <c:pt idx="3934" formatCode="0.0">
                  <c:v>6.6</c:v>
                </c:pt>
                <c:pt idx="3935" formatCode="0.0">
                  <c:v>5.7</c:v>
                </c:pt>
                <c:pt idx="3936" formatCode="0.0">
                  <c:v>6</c:v>
                </c:pt>
                <c:pt idx="3937" formatCode="0.0">
                  <c:v>7.4</c:v>
                </c:pt>
                <c:pt idx="3938" formatCode="0.0">
                  <c:v>7.9</c:v>
                </c:pt>
                <c:pt idx="3939" formatCode="0.0">
                  <c:v>9.1</c:v>
                </c:pt>
                <c:pt idx="3940" formatCode="0.0">
                  <c:v>7.4</c:v>
                </c:pt>
                <c:pt idx="3941" formatCode="0.0">
                  <c:v>7.2</c:v>
                </c:pt>
                <c:pt idx="3942" formatCode="0.0">
                  <c:v>6.3</c:v>
                </c:pt>
                <c:pt idx="3943" formatCode="0.0">
                  <c:v>5.0999999999999996</c:v>
                </c:pt>
                <c:pt idx="3944" formatCode="0.0">
                  <c:v>6</c:v>
                </c:pt>
                <c:pt idx="3945" formatCode="0.0">
                  <c:v>8.8000000000000007</c:v>
                </c:pt>
                <c:pt idx="3946" formatCode="0.0">
                  <c:v>8.1</c:v>
                </c:pt>
                <c:pt idx="3947" formatCode="0.0">
                  <c:v>5</c:v>
                </c:pt>
                <c:pt idx="3948" formatCode="0.0">
                  <c:v>5.6</c:v>
                </c:pt>
                <c:pt idx="3949" formatCode="0.0">
                  <c:v>4.7</c:v>
                </c:pt>
                <c:pt idx="3950" formatCode="0.0">
                  <c:v>6.3</c:v>
                </c:pt>
                <c:pt idx="3951" formatCode="0.0">
                  <c:v>5</c:v>
                </c:pt>
                <c:pt idx="3952" formatCode="0.0">
                  <c:v>6.4</c:v>
                </c:pt>
                <c:pt idx="3953" formatCode="0.0">
                  <c:v>8.1999999999999993</c:v>
                </c:pt>
                <c:pt idx="3954" formatCode="0.0">
                  <c:v>8.8000000000000007</c:v>
                </c:pt>
                <c:pt idx="3955" formatCode="0.0">
                  <c:v>10.3</c:v>
                </c:pt>
                <c:pt idx="3956" formatCode="0.0">
                  <c:v>7</c:v>
                </c:pt>
                <c:pt idx="3957" formatCode="0.0">
                  <c:v>6.6</c:v>
                </c:pt>
                <c:pt idx="3958" formatCode="0.0">
                  <c:v>5.2</c:v>
                </c:pt>
                <c:pt idx="3959" formatCode="0.0">
                  <c:v>8.1</c:v>
                </c:pt>
                <c:pt idx="3960" formatCode="0.0">
                  <c:v>9.6</c:v>
                </c:pt>
                <c:pt idx="3961" formatCode="0.0">
                  <c:v>7.3</c:v>
                </c:pt>
                <c:pt idx="3962" formatCode="0.0">
                  <c:v>6.5</c:v>
                </c:pt>
                <c:pt idx="3963" formatCode="0.0">
                  <c:v>4.4000000000000004</c:v>
                </c:pt>
                <c:pt idx="3964" formatCode="0.0">
                  <c:v>5.0999999999999996</c:v>
                </c:pt>
                <c:pt idx="3965" formatCode="0.0">
                  <c:v>4.3</c:v>
                </c:pt>
                <c:pt idx="3966" formatCode="0.0">
                  <c:v>7.7</c:v>
                </c:pt>
                <c:pt idx="3967" formatCode="0.0">
                  <c:v>7.6</c:v>
                </c:pt>
                <c:pt idx="3968" formatCode="0.0">
                  <c:v>5.8</c:v>
                </c:pt>
                <c:pt idx="3969" formatCode="0.0">
                  <c:v>6</c:v>
                </c:pt>
                <c:pt idx="3970" formatCode="0.0">
                  <c:v>4.7</c:v>
                </c:pt>
                <c:pt idx="3971" formatCode="0.0">
                  <c:v>6</c:v>
                </c:pt>
                <c:pt idx="3972" formatCode="0.0">
                  <c:v>5.4</c:v>
                </c:pt>
                <c:pt idx="3973" formatCode="0.0">
                  <c:v>8.6999999999999993</c:v>
                </c:pt>
                <c:pt idx="3974" formatCode="0.0">
                  <c:v>9.6</c:v>
                </c:pt>
                <c:pt idx="3975" formatCode="0.0">
                  <c:v>7.7</c:v>
                </c:pt>
                <c:pt idx="3976" formatCode="0.0">
                  <c:v>8.5</c:v>
                </c:pt>
                <c:pt idx="3977" formatCode="0.0">
                  <c:v>5</c:v>
                </c:pt>
                <c:pt idx="3978" formatCode="0.0">
                  <c:v>7.2</c:v>
                </c:pt>
                <c:pt idx="3979" formatCode="0.0">
                  <c:v>7.3</c:v>
                </c:pt>
                <c:pt idx="3980" formatCode="0.0">
                  <c:v>8.1</c:v>
                </c:pt>
                <c:pt idx="3981" formatCode="0.0">
                  <c:v>9.3000000000000007</c:v>
                </c:pt>
                <c:pt idx="3982" formatCode="0.0">
                  <c:v>8.1999999999999993</c:v>
                </c:pt>
                <c:pt idx="3983" formatCode="0.0">
                  <c:v>6.8</c:v>
                </c:pt>
                <c:pt idx="3984" formatCode="0.0">
                  <c:v>6.2</c:v>
                </c:pt>
                <c:pt idx="3985" formatCode="0.0">
                  <c:v>6.4</c:v>
                </c:pt>
                <c:pt idx="3986" formatCode="0.0">
                  <c:v>7</c:v>
                </c:pt>
                <c:pt idx="3987" formatCode="0.0">
                  <c:v>7</c:v>
                </c:pt>
                <c:pt idx="3988" formatCode="0.0">
                  <c:v>6.9</c:v>
                </c:pt>
                <c:pt idx="3989" formatCode="0.0">
                  <c:v>10.4</c:v>
                </c:pt>
                <c:pt idx="3990" formatCode="0.0">
                  <c:v>8.4</c:v>
                </c:pt>
                <c:pt idx="3991" formatCode="0.0">
                  <c:v>5.4</c:v>
                </c:pt>
                <c:pt idx="3992" formatCode="0.0">
                  <c:v>8</c:v>
                </c:pt>
                <c:pt idx="3993" formatCode="0.0">
                  <c:v>5.0999999999999996</c:v>
                </c:pt>
                <c:pt idx="3994" formatCode="0.0">
                  <c:v>7.7</c:v>
                </c:pt>
                <c:pt idx="3995" formatCode="0.0">
                  <c:v>9.3000000000000007</c:v>
                </c:pt>
                <c:pt idx="3996" formatCode="0.0">
                  <c:v>7.1</c:v>
                </c:pt>
                <c:pt idx="3997" formatCode="0.0">
                  <c:v>7.2</c:v>
                </c:pt>
                <c:pt idx="3998" formatCode="0.0">
                  <c:v>5.2</c:v>
                </c:pt>
                <c:pt idx="3999" formatCode="0.0">
                  <c:v>6</c:v>
                </c:pt>
                <c:pt idx="4000" formatCode="0.0">
                  <c:v>5.3</c:v>
                </c:pt>
                <c:pt idx="4001" formatCode="0.0">
                  <c:v>9</c:v>
                </c:pt>
                <c:pt idx="4002" formatCode="0.0">
                  <c:v>9.1</c:v>
                </c:pt>
                <c:pt idx="4003" formatCode="0.0">
                  <c:v>8.8000000000000007</c:v>
                </c:pt>
                <c:pt idx="4004" formatCode="0.0">
                  <c:v>7.3</c:v>
                </c:pt>
                <c:pt idx="4005" formatCode="0.0">
                  <c:v>5.2</c:v>
                </c:pt>
                <c:pt idx="4006" formatCode="0.0">
                  <c:v>6.8</c:v>
                </c:pt>
                <c:pt idx="4007" formatCode="0.0">
                  <c:v>6.5</c:v>
                </c:pt>
                <c:pt idx="4008" formatCode="0.0">
                  <c:v>8</c:v>
                </c:pt>
                <c:pt idx="4009" formatCode="0.0">
                  <c:v>9.3000000000000007</c:v>
                </c:pt>
                <c:pt idx="4010" formatCode="0.0">
                  <c:v>7.1</c:v>
                </c:pt>
                <c:pt idx="4011" formatCode="0.0">
                  <c:v>6</c:v>
                </c:pt>
                <c:pt idx="4012" formatCode="0.0">
                  <c:v>6.3</c:v>
                </c:pt>
                <c:pt idx="4013" formatCode="0.0">
                  <c:v>6</c:v>
                </c:pt>
                <c:pt idx="4014" formatCode="0.0">
                  <c:v>6</c:v>
                </c:pt>
                <c:pt idx="4015" formatCode="0.0">
                  <c:v>8.3000000000000007</c:v>
                </c:pt>
                <c:pt idx="4016" formatCode="0.0">
                  <c:v>8.1</c:v>
                </c:pt>
                <c:pt idx="4017" formatCode="0.0">
                  <c:v>6.2</c:v>
                </c:pt>
                <c:pt idx="4018" formatCode="0.0">
                  <c:v>6.8</c:v>
                </c:pt>
                <c:pt idx="4019" formatCode="0.0">
                  <c:v>5.2</c:v>
                </c:pt>
                <c:pt idx="4020" formatCode="0.0">
                  <c:v>6</c:v>
                </c:pt>
                <c:pt idx="4021" formatCode="0.0">
                  <c:v>5.0999999999999996</c:v>
                </c:pt>
                <c:pt idx="4022" formatCode="0.0">
                  <c:v>5.6</c:v>
                </c:pt>
                <c:pt idx="4023" formatCode="0.0">
                  <c:v>8.8000000000000007</c:v>
                </c:pt>
                <c:pt idx="4024" formatCode="0.0">
                  <c:v>7.8</c:v>
                </c:pt>
                <c:pt idx="4025" formatCode="0.0">
                  <c:v>6.3</c:v>
                </c:pt>
                <c:pt idx="4026" formatCode="0.0">
                  <c:v>5.4</c:v>
                </c:pt>
                <c:pt idx="4027" formatCode="0.0">
                  <c:v>5.3</c:v>
                </c:pt>
                <c:pt idx="4028" formatCode="0.0">
                  <c:v>6.3</c:v>
                </c:pt>
                <c:pt idx="4029" formatCode="0.0">
                  <c:v>7.1</c:v>
                </c:pt>
                <c:pt idx="4030" formatCode="0.0">
                  <c:v>8</c:v>
                </c:pt>
                <c:pt idx="4031" formatCode="0.0">
                  <c:v>8.5</c:v>
                </c:pt>
                <c:pt idx="4032" formatCode="0.0">
                  <c:v>7.8</c:v>
                </c:pt>
                <c:pt idx="4033" formatCode="0.0">
                  <c:v>5.3</c:v>
                </c:pt>
                <c:pt idx="4034" formatCode="0.0">
                  <c:v>7.1</c:v>
                </c:pt>
                <c:pt idx="4035" formatCode="0.0">
                  <c:v>8.4</c:v>
                </c:pt>
                <c:pt idx="4036" formatCode="0.0">
                  <c:v>7.7</c:v>
                </c:pt>
                <c:pt idx="4037" formatCode="0.0">
                  <c:v>10.6</c:v>
                </c:pt>
                <c:pt idx="4038" formatCode="0.0">
                  <c:v>9.3000000000000007</c:v>
                </c:pt>
                <c:pt idx="4039" formatCode="0.0">
                  <c:v>9</c:v>
                </c:pt>
                <c:pt idx="4040" formatCode="0.0">
                  <c:v>8.3000000000000007</c:v>
                </c:pt>
                <c:pt idx="4041" formatCode="0.0">
                  <c:v>7.8</c:v>
                </c:pt>
                <c:pt idx="4042" formatCode="0.0">
                  <c:v>7.1</c:v>
                </c:pt>
                <c:pt idx="4043" formatCode="0.0">
                  <c:v>8.8000000000000007</c:v>
                </c:pt>
                <c:pt idx="4044" formatCode="0.0">
                  <c:v>8.5</c:v>
                </c:pt>
                <c:pt idx="4045" formatCode="0.0">
                  <c:v>7</c:v>
                </c:pt>
                <c:pt idx="4046" formatCode="0.0">
                  <c:v>8.4</c:v>
                </c:pt>
                <c:pt idx="4047" formatCode="0.0">
                  <c:v>7.6</c:v>
                </c:pt>
                <c:pt idx="4048" formatCode="0.0">
                  <c:v>6.2</c:v>
                </c:pt>
                <c:pt idx="4049" formatCode="0.0">
                  <c:v>8.6999999999999993</c:v>
                </c:pt>
                <c:pt idx="4050" formatCode="0.0">
                  <c:v>8.9</c:v>
                </c:pt>
                <c:pt idx="4051" formatCode="0.0">
                  <c:v>10.1</c:v>
                </c:pt>
                <c:pt idx="4052" formatCode="0.0">
                  <c:v>11.4</c:v>
                </c:pt>
                <c:pt idx="4053" formatCode="0.0">
                  <c:v>8.4</c:v>
                </c:pt>
                <c:pt idx="4054" formatCode="0.0">
                  <c:v>7.4</c:v>
                </c:pt>
                <c:pt idx="4055" formatCode="0.0">
                  <c:v>7.7</c:v>
                </c:pt>
                <c:pt idx="4056" formatCode="0.0">
                  <c:v>7.1</c:v>
                </c:pt>
                <c:pt idx="4057" formatCode="0.0">
                  <c:v>10.199999999999999</c:v>
                </c:pt>
                <c:pt idx="4058" formatCode="0.0">
                  <c:v>11.1</c:v>
                </c:pt>
                <c:pt idx="4059" formatCode="0.0">
                  <c:v>8.4</c:v>
                </c:pt>
                <c:pt idx="4060" formatCode="0.0">
                  <c:v>9.1</c:v>
                </c:pt>
                <c:pt idx="4061" formatCode="0.0">
                  <c:v>10</c:v>
                </c:pt>
                <c:pt idx="4062" formatCode="0.0">
                  <c:v>6.4</c:v>
                </c:pt>
                <c:pt idx="4063" formatCode="0.0">
                  <c:v>5.8</c:v>
                </c:pt>
                <c:pt idx="4064" formatCode="0.0">
                  <c:v>6.4</c:v>
                </c:pt>
                <c:pt idx="4065" formatCode="0.0">
                  <c:v>10.5</c:v>
                </c:pt>
                <c:pt idx="4066" formatCode="0.0">
                  <c:v>11.5</c:v>
                </c:pt>
                <c:pt idx="4067" formatCode="0.0">
                  <c:v>9.3000000000000007</c:v>
                </c:pt>
                <c:pt idx="4068" formatCode="0.0">
                  <c:v>8.4</c:v>
                </c:pt>
                <c:pt idx="4069" formatCode="0.0">
                  <c:v>6.8</c:v>
                </c:pt>
                <c:pt idx="4070" formatCode="0.0">
                  <c:v>13</c:v>
                </c:pt>
                <c:pt idx="4071" formatCode="0.0">
                  <c:v>13.6</c:v>
                </c:pt>
                <c:pt idx="4072" formatCode="0.0">
                  <c:v>14</c:v>
                </c:pt>
                <c:pt idx="4073" formatCode="0.0">
                  <c:v>12.8</c:v>
                </c:pt>
                <c:pt idx="4074" formatCode="0.0">
                  <c:v>12.1</c:v>
                </c:pt>
                <c:pt idx="4075" formatCode="0.0">
                  <c:v>8.3000000000000007</c:v>
                </c:pt>
                <c:pt idx="4076" formatCode="0.0">
                  <c:v>6.1</c:v>
                </c:pt>
                <c:pt idx="4077" formatCode="0.0">
                  <c:v>6.2</c:v>
                </c:pt>
                <c:pt idx="4078" formatCode="0.0">
                  <c:v>9.6</c:v>
                </c:pt>
                <c:pt idx="4079" formatCode="0.0">
                  <c:v>10.5</c:v>
                </c:pt>
                <c:pt idx="4080" formatCode="0.0">
                  <c:v>9.6999999999999993</c:v>
                </c:pt>
                <c:pt idx="4081" formatCode="0.0">
                  <c:v>11.1</c:v>
                </c:pt>
                <c:pt idx="4082" formatCode="0.0">
                  <c:v>10.9</c:v>
                </c:pt>
                <c:pt idx="4083" formatCode="0.0">
                  <c:v>10.8</c:v>
                </c:pt>
                <c:pt idx="4084" formatCode="0.0">
                  <c:v>15</c:v>
                </c:pt>
                <c:pt idx="4085" formatCode="0.0">
                  <c:v>12.9</c:v>
                </c:pt>
                <c:pt idx="4086" formatCode="0.0">
                  <c:v>12</c:v>
                </c:pt>
                <c:pt idx="4087" formatCode="0.0">
                  <c:v>11.6</c:v>
                </c:pt>
                <c:pt idx="4088" formatCode="0.0">
                  <c:v>12</c:v>
                </c:pt>
                <c:pt idx="4089" formatCode="0.0">
                  <c:v>7.9</c:v>
                </c:pt>
                <c:pt idx="4090" formatCode="0.0">
                  <c:v>8.9</c:v>
                </c:pt>
                <c:pt idx="4091" formatCode="0.0">
                  <c:v>10.9</c:v>
                </c:pt>
                <c:pt idx="4092" formatCode="0.0">
                  <c:v>10</c:v>
                </c:pt>
                <c:pt idx="4093" formatCode="0.0">
                  <c:v>8.1999999999999993</c:v>
                </c:pt>
                <c:pt idx="4094" formatCode="0.0">
                  <c:v>9.5</c:v>
                </c:pt>
                <c:pt idx="4095" formatCode="0.0">
                  <c:v>11.6</c:v>
                </c:pt>
                <c:pt idx="4096" formatCode="0.0">
                  <c:v>9.5</c:v>
                </c:pt>
                <c:pt idx="4097" formatCode="0.0">
                  <c:v>8.3000000000000007</c:v>
                </c:pt>
                <c:pt idx="4098" formatCode="0.0">
                  <c:v>9.1999999999999993</c:v>
                </c:pt>
                <c:pt idx="4099" formatCode="0.0">
                  <c:v>11.3</c:v>
                </c:pt>
                <c:pt idx="4100" formatCode="0.0">
                  <c:v>11.1</c:v>
                </c:pt>
                <c:pt idx="4101" formatCode="0.0">
                  <c:v>10</c:v>
                </c:pt>
                <c:pt idx="4102" formatCode="0.0">
                  <c:v>9.4</c:v>
                </c:pt>
                <c:pt idx="4103" formatCode="0.0">
                  <c:v>10.6</c:v>
                </c:pt>
                <c:pt idx="4104" formatCode="0.0">
                  <c:v>10.199999999999999</c:v>
                </c:pt>
                <c:pt idx="4105" formatCode="0.0">
                  <c:v>10.3</c:v>
                </c:pt>
                <c:pt idx="4106" formatCode="0.0">
                  <c:v>12.1</c:v>
                </c:pt>
                <c:pt idx="4107" formatCode="0.0">
                  <c:v>9.6</c:v>
                </c:pt>
                <c:pt idx="4108" formatCode="0.0">
                  <c:v>8.5</c:v>
                </c:pt>
                <c:pt idx="4109" formatCode="0.0">
                  <c:v>10.1</c:v>
                </c:pt>
                <c:pt idx="4110" formatCode="0.0">
                  <c:v>8.6</c:v>
                </c:pt>
                <c:pt idx="4111" formatCode="0.0">
                  <c:v>9.9</c:v>
                </c:pt>
                <c:pt idx="4112" formatCode="0.0">
                  <c:v>10.199999999999999</c:v>
                </c:pt>
                <c:pt idx="4113" formatCode="0.0">
                  <c:v>10</c:v>
                </c:pt>
                <c:pt idx="4114" formatCode="0.0">
                  <c:v>10.199999999999999</c:v>
                </c:pt>
                <c:pt idx="4115" formatCode="0.0">
                  <c:v>9.9</c:v>
                </c:pt>
                <c:pt idx="4116" formatCode="0.0">
                  <c:v>10.199999999999999</c:v>
                </c:pt>
                <c:pt idx="4117" formatCode="0.0">
                  <c:v>7.9</c:v>
                </c:pt>
                <c:pt idx="4118" formatCode="0.0">
                  <c:v>7.2</c:v>
                </c:pt>
                <c:pt idx="4119" formatCode="0.0">
                  <c:v>7.7</c:v>
                </c:pt>
                <c:pt idx="4120" formatCode="0.0">
                  <c:v>11.3</c:v>
                </c:pt>
                <c:pt idx="4121" formatCode="0.0">
                  <c:v>12</c:v>
                </c:pt>
                <c:pt idx="4122" formatCode="0.0">
                  <c:v>10.6</c:v>
                </c:pt>
                <c:pt idx="4123" formatCode="0.0">
                  <c:v>8.1999999999999993</c:v>
                </c:pt>
                <c:pt idx="4124" formatCode="0.0">
                  <c:v>7.7</c:v>
                </c:pt>
                <c:pt idx="4125" formatCode="0.0">
                  <c:v>8.5</c:v>
                </c:pt>
                <c:pt idx="4126" formatCode="0.0">
                  <c:v>9.1999999999999993</c:v>
                </c:pt>
                <c:pt idx="4127" formatCode="0.0">
                  <c:v>11.2</c:v>
                </c:pt>
                <c:pt idx="4128" formatCode="0.0">
                  <c:v>11.1</c:v>
                </c:pt>
                <c:pt idx="4129" formatCode="0.0">
                  <c:v>9.1999999999999993</c:v>
                </c:pt>
                <c:pt idx="4130" formatCode="0.0">
                  <c:v>8.3000000000000007</c:v>
                </c:pt>
                <c:pt idx="4131" formatCode="0.0">
                  <c:v>8.5</c:v>
                </c:pt>
                <c:pt idx="4132" formatCode="0.0">
                  <c:v>8.4</c:v>
                </c:pt>
                <c:pt idx="4133" formatCode="0.0">
                  <c:v>9.5</c:v>
                </c:pt>
                <c:pt idx="4134" formatCode="0.0">
                  <c:v>11.2</c:v>
                </c:pt>
                <c:pt idx="4135" formatCode="0.0">
                  <c:v>15.7</c:v>
                </c:pt>
                <c:pt idx="4136" formatCode="0.0">
                  <c:v>11.2</c:v>
                </c:pt>
                <c:pt idx="4137" formatCode="0.0">
                  <c:v>9.1999999999999993</c:v>
                </c:pt>
                <c:pt idx="4138" formatCode="0.0">
                  <c:v>8.9</c:v>
                </c:pt>
                <c:pt idx="4139" formatCode="0.0">
                  <c:v>8.6</c:v>
                </c:pt>
                <c:pt idx="4140" formatCode="0.0">
                  <c:v>9.1999999999999993</c:v>
                </c:pt>
                <c:pt idx="4141" formatCode="0.0">
                  <c:v>9.8000000000000007</c:v>
                </c:pt>
                <c:pt idx="4142" formatCode="0.0">
                  <c:v>10.5</c:v>
                </c:pt>
                <c:pt idx="4143" formatCode="0.0">
                  <c:v>9.8000000000000007</c:v>
                </c:pt>
                <c:pt idx="4144" formatCode="0.0">
                  <c:v>8.6</c:v>
                </c:pt>
                <c:pt idx="4145" formatCode="0.0">
                  <c:v>8</c:v>
                </c:pt>
                <c:pt idx="4146" formatCode="0.0">
                  <c:v>7.8</c:v>
                </c:pt>
                <c:pt idx="4147" formatCode="0.0">
                  <c:v>9</c:v>
                </c:pt>
                <c:pt idx="4148" formatCode="0.0">
                  <c:v>8.1999999999999993</c:v>
                </c:pt>
                <c:pt idx="4149" formatCode="0.0">
                  <c:v>9.4</c:v>
                </c:pt>
                <c:pt idx="4150" formatCode="0.0">
                  <c:v>9.9</c:v>
                </c:pt>
                <c:pt idx="4151" formatCode="0.0">
                  <c:v>7.6</c:v>
                </c:pt>
                <c:pt idx="4152" formatCode="0.0">
                  <c:v>8.8000000000000007</c:v>
                </c:pt>
                <c:pt idx="4153" formatCode="0.0">
                  <c:v>9</c:v>
                </c:pt>
                <c:pt idx="4154" formatCode="0.0">
                  <c:v>9.1999999999999993</c:v>
                </c:pt>
                <c:pt idx="4155" formatCode="0.0">
                  <c:v>10</c:v>
                </c:pt>
                <c:pt idx="4156" formatCode="0.0">
                  <c:v>11.2</c:v>
                </c:pt>
                <c:pt idx="4157" formatCode="0.0">
                  <c:v>8.4</c:v>
                </c:pt>
                <c:pt idx="4158" formatCode="0.0">
                  <c:v>10.3</c:v>
                </c:pt>
                <c:pt idx="4159" formatCode="0.0">
                  <c:v>9.1</c:v>
                </c:pt>
                <c:pt idx="4160" formatCode="0.0">
                  <c:v>9.1</c:v>
                </c:pt>
                <c:pt idx="4161" formatCode="0.0">
                  <c:v>9.8000000000000007</c:v>
                </c:pt>
                <c:pt idx="4162" formatCode="0.0">
                  <c:v>9.8000000000000007</c:v>
                </c:pt>
                <c:pt idx="4163" formatCode="0.0">
                  <c:v>9.3000000000000007</c:v>
                </c:pt>
                <c:pt idx="4164" formatCode="0.0">
                  <c:v>9.3000000000000007</c:v>
                </c:pt>
                <c:pt idx="4165" formatCode="0.0">
                  <c:v>10.8</c:v>
                </c:pt>
                <c:pt idx="4166" formatCode="0.0">
                  <c:v>10.5</c:v>
                </c:pt>
                <c:pt idx="4167" formatCode="0.0">
                  <c:v>7.9</c:v>
                </c:pt>
                <c:pt idx="4168" formatCode="0.0">
                  <c:v>8.6</c:v>
                </c:pt>
                <c:pt idx="4169" formatCode="0.0">
                  <c:v>9.9</c:v>
                </c:pt>
                <c:pt idx="4170" formatCode="0.0">
                  <c:v>8.1999999999999993</c:v>
                </c:pt>
                <c:pt idx="4171" formatCode="0.0">
                  <c:v>9.1</c:v>
                </c:pt>
                <c:pt idx="4172" formatCode="0.0">
                  <c:v>9.8000000000000007</c:v>
                </c:pt>
                <c:pt idx="4173" formatCode="0.0">
                  <c:v>10.9</c:v>
                </c:pt>
                <c:pt idx="4174" formatCode="0.0">
                  <c:v>8.9</c:v>
                </c:pt>
                <c:pt idx="4175" formatCode="0.0">
                  <c:v>7.8</c:v>
                </c:pt>
                <c:pt idx="4176" formatCode="0.0">
                  <c:v>8.5</c:v>
                </c:pt>
                <c:pt idx="4177" formatCode="0.0">
                  <c:v>10.199999999999999</c:v>
                </c:pt>
                <c:pt idx="4178" formatCode="0.0">
                  <c:v>9.6999999999999993</c:v>
                </c:pt>
                <c:pt idx="4179" formatCode="0.0">
                  <c:v>9.1999999999999993</c:v>
                </c:pt>
                <c:pt idx="4180" formatCode="0.0">
                  <c:v>10.9</c:v>
                </c:pt>
                <c:pt idx="4181" formatCode="0.0">
                  <c:v>7.2</c:v>
                </c:pt>
                <c:pt idx="4182" formatCode="0.0">
                  <c:v>8.1</c:v>
                </c:pt>
                <c:pt idx="4183" formatCode="0.0">
                  <c:v>6</c:v>
                </c:pt>
                <c:pt idx="4184" formatCode="0.0">
                  <c:v>7.4</c:v>
                </c:pt>
                <c:pt idx="4185" formatCode="0.0">
                  <c:v>8.9</c:v>
                </c:pt>
                <c:pt idx="4186" formatCode="0.0">
                  <c:v>8.8000000000000007</c:v>
                </c:pt>
                <c:pt idx="4187" formatCode="0.0">
                  <c:v>9.9</c:v>
                </c:pt>
                <c:pt idx="4188" formatCode="0.0">
                  <c:v>7.2</c:v>
                </c:pt>
                <c:pt idx="4189" formatCode="0.0">
                  <c:v>6.8</c:v>
                </c:pt>
                <c:pt idx="4190" formatCode="0.0">
                  <c:v>9.4</c:v>
                </c:pt>
                <c:pt idx="4191" formatCode="0.0">
                  <c:v>10.8</c:v>
                </c:pt>
                <c:pt idx="4192" formatCode="0.0">
                  <c:v>10.6</c:v>
                </c:pt>
                <c:pt idx="4193" formatCode="0.0">
                  <c:v>9.8000000000000007</c:v>
                </c:pt>
                <c:pt idx="4194" formatCode="0.0">
                  <c:v>9.4</c:v>
                </c:pt>
                <c:pt idx="4195" formatCode="0.0">
                  <c:v>7.2</c:v>
                </c:pt>
                <c:pt idx="4196" formatCode="0.0">
                  <c:v>5.8</c:v>
                </c:pt>
                <c:pt idx="4197" formatCode="0.0">
                  <c:v>7.2</c:v>
                </c:pt>
                <c:pt idx="4198" formatCode="0.0">
                  <c:v>9.1</c:v>
                </c:pt>
                <c:pt idx="4199" formatCode="0.0">
                  <c:v>9.1999999999999993</c:v>
                </c:pt>
                <c:pt idx="4200" formatCode="0.0">
                  <c:v>8.8000000000000007</c:v>
                </c:pt>
                <c:pt idx="4201" formatCode="0.0">
                  <c:v>8.5</c:v>
                </c:pt>
                <c:pt idx="4202" formatCode="0.0">
                  <c:v>7.1</c:v>
                </c:pt>
                <c:pt idx="4203" formatCode="0.0">
                  <c:v>8.1</c:v>
                </c:pt>
                <c:pt idx="4204" formatCode="0.0">
                  <c:v>8</c:v>
                </c:pt>
                <c:pt idx="4205" formatCode="0.0">
                  <c:v>8.6</c:v>
                </c:pt>
                <c:pt idx="4206" formatCode="0.0">
                  <c:v>8.5</c:v>
                </c:pt>
                <c:pt idx="4207" formatCode="0.0">
                  <c:v>7.4</c:v>
                </c:pt>
                <c:pt idx="4208" formatCode="0.0">
                  <c:v>7.1</c:v>
                </c:pt>
                <c:pt idx="4209" formatCode="0.0">
                  <c:v>6.1</c:v>
                </c:pt>
                <c:pt idx="4210" formatCode="0.0">
                  <c:v>7.3</c:v>
                </c:pt>
                <c:pt idx="4211" formatCode="0.0">
                  <c:v>6.8</c:v>
                </c:pt>
                <c:pt idx="4212" formatCode="0.0">
                  <c:v>6.9</c:v>
                </c:pt>
                <c:pt idx="4213" formatCode="0.0">
                  <c:v>7.3</c:v>
                </c:pt>
                <c:pt idx="4214" formatCode="0.0">
                  <c:v>7</c:v>
                </c:pt>
                <c:pt idx="4215" formatCode="0.0">
                  <c:v>7.4</c:v>
                </c:pt>
                <c:pt idx="4216" formatCode="0.0">
                  <c:v>7.7</c:v>
                </c:pt>
                <c:pt idx="4217" formatCode="0.0">
                  <c:v>6.5</c:v>
                </c:pt>
                <c:pt idx="4218" formatCode="0.0">
                  <c:v>7.6</c:v>
                </c:pt>
                <c:pt idx="4219" formatCode="0.0">
                  <c:v>9.6999999999999993</c:v>
                </c:pt>
                <c:pt idx="4220" formatCode="0.0">
                  <c:v>8.6999999999999993</c:v>
                </c:pt>
                <c:pt idx="4221" formatCode="0.0">
                  <c:v>6.3</c:v>
                </c:pt>
                <c:pt idx="4222" formatCode="0.0">
                  <c:v>5.7</c:v>
                </c:pt>
                <c:pt idx="4223" formatCode="0.0">
                  <c:v>5.3</c:v>
                </c:pt>
                <c:pt idx="4224" formatCode="0.0">
                  <c:v>6.6</c:v>
                </c:pt>
                <c:pt idx="4225" formatCode="0.0">
                  <c:v>7.6</c:v>
                </c:pt>
                <c:pt idx="4226" formatCode="0.0">
                  <c:v>8.9</c:v>
                </c:pt>
                <c:pt idx="4227" formatCode="0.0">
                  <c:v>9.3000000000000007</c:v>
                </c:pt>
                <c:pt idx="4228" formatCode="0.0">
                  <c:v>8.9</c:v>
                </c:pt>
                <c:pt idx="4229" formatCode="0.0">
                  <c:v>4.8</c:v>
                </c:pt>
                <c:pt idx="4230" formatCode="0.0">
                  <c:v>4.3</c:v>
                </c:pt>
                <c:pt idx="4231" formatCode="0.0">
                  <c:v>4.8</c:v>
                </c:pt>
                <c:pt idx="4232" formatCode="0.0">
                  <c:v>6.9</c:v>
                </c:pt>
                <c:pt idx="4233" formatCode="0.0">
                  <c:v>9.6</c:v>
                </c:pt>
                <c:pt idx="4234" formatCode="0.0">
                  <c:v>9.5</c:v>
                </c:pt>
                <c:pt idx="4235" formatCode="0.0">
                  <c:v>6.8</c:v>
                </c:pt>
                <c:pt idx="4236" formatCode="0.0">
                  <c:v>5.4</c:v>
                </c:pt>
                <c:pt idx="4237" formatCode="0.0">
                  <c:v>5.7</c:v>
                </c:pt>
                <c:pt idx="4238" formatCode="0.0">
                  <c:v>5.2</c:v>
                </c:pt>
                <c:pt idx="4239" formatCode="0.0">
                  <c:v>6</c:v>
                </c:pt>
                <c:pt idx="4240" formatCode="0.0">
                  <c:v>7.3</c:v>
                </c:pt>
                <c:pt idx="4241" formatCode="0.0">
                  <c:v>7.3</c:v>
                </c:pt>
                <c:pt idx="4242" formatCode="0.0">
                  <c:v>6.4</c:v>
                </c:pt>
                <c:pt idx="4243" formatCode="0.0">
                  <c:v>7</c:v>
                </c:pt>
                <c:pt idx="4244" formatCode="0.0">
                  <c:v>7.4</c:v>
                </c:pt>
                <c:pt idx="4245" formatCode="0.0">
                  <c:v>7.3</c:v>
                </c:pt>
                <c:pt idx="4246" formatCode="0.0">
                  <c:v>7.5</c:v>
                </c:pt>
                <c:pt idx="4247" formatCode="0.0">
                  <c:v>8.8000000000000007</c:v>
                </c:pt>
                <c:pt idx="4248" formatCode="0.0">
                  <c:v>8.8000000000000007</c:v>
                </c:pt>
                <c:pt idx="4249" formatCode="0.0">
                  <c:v>7.9</c:v>
                </c:pt>
                <c:pt idx="4250" formatCode="0.0">
                  <c:v>8</c:v>
                </c:pt>
                <c:pt idx="4251" formatCode="0.0">
                  <c:v>9.1999999999999993</c:v>
                </c:pt>
                <c:pt idx="4252" formatCode="0.0">
                  <c:v>9.1</c:v>
                </c:pt>
                <c:pt idx="4253" formatCode="0.0">
                  <c:v>8</c:v>
                </c:pt>
                <c:pt idx="4254" formatCode="0.0">
                  <c:v>9.4</c:v>
                </c:pt>
                <c:pt idx="4255" formatCode="0.0">
                  <c:v>9.8000000000000007</c:v>
                </c:pt>
                <c:pt idx="4256" formatCode="0.0">
                  <c:v>8.9</c:v>
                </c:pt>
                <c:pt idx="4257" formatCode="0.0">
                  <c:v>7.6</c:v>
                </c:pt>
                <c:pt idx="4258" formatCode="0.0">
                  <c:v>7.2</c:v>
                </c:pt>
                <c:pt idx="4259" formatCode="0.0">
                  <c:v>8.4</c:v>
                </c:pt>
                <c:pt idx="4260" formatCode="0.0">
                  <c:v>9.9</c:v>
                </c:pt>
                <c:pt idx="4261" formatCode="0.0">
                  <c:v>11.2</c:v>
                </c:pt>
                <c:pt idx="4262" formatCode="0.0">
                  <c:v>11.2</c:v>
                </c:pt>
                <c:pt idx="4263" formatCode="0.0">
                  <c:v>10.7</c:v>
                </c:pt>
                <c:pt idx="4264" formatCode="0.0">
                  <c:v>10.199999999999999</c:v>
                </c:pt>
                <c:pt idx="4265" formatCode="0.0">
                  <c:v>10.199999999999999</c:v>
                </c:pt>
                <c:pt idx="4266" formatCode="0.0">
                  <c:v>9.1</c:v>
                </c:pt>
                <c:pt idx="4267" formatCode="0.0">
                  <c:v>10.7</c:v>
                </c:pt>
                <c:pt idx="4268" formatCode="0.0">
                  <c:v>11.9</c:v>
                </c:pt>
                <c:pt idx="4269" formatCode="0.0">
                  <c:v>10.5</c:v>
                </c:pt>
                <c:pt idx="4270" formatCode="0.0">
                  <c:v>9.3000000000000007</c:v>
                </c:pt>
                <c:pt idx="4271" formatCode="0.0">
                  <c:v>9.6</c:v>
                </c:pt>
                <c:pt idx="4272" formatCode="0.0">
                  <c:v>7.2</c:v>
                </c:pt>
                <c:pt idx="4273" formatCode="0.0">
                  <c:v>9.1999999999999993</c:v>
                </c:pt>
                <c:pt idx="4274" formatCode="0.0">
                  <c:v>10.6</c:v>
                </c:pt>
                <c:pt idx="4275" formatCode="0.0">
                  <c:v>10.9</c:v>
                </c:pt>
                <c:pt idx="4276" formatCode="0.0">
                  <c:v>9.6</c:v>
                </c:pt>
                <c:pt idx="4277" formatCode="0.0">
                  <c:v>7.8</c:v>
                </c:pt>
                <c:pt idx="4278" formatCode="0.0">
                  <c:v>8.3000000000000007</c:v>
                </c:pt>
                <c:pt idx="4279" formatCode="0.0">
                  <c:v>7.3</c:v>
                </c:pt>
                <c:pt idx="4280" formatCode="0.0">
                  <c:v>8.3000000000000007</c:v>
                </c:pt>
                <c:pt idx="4281" formatCode="0.0">
                  <c:v>7.9</c:v>
                </c:pt>
                <c:pt idx="4282" formatCode="0.0">
                  <c:v>8.8000000000000007</c:v>
                </c:pt>
                <c:pt idx="4283" formatCode="0.0">
                  <c:v>8.9</c:v>
                </c:pt>
                <c:pt idx="4284" formatCode="0.0">
                  <c:v>8.6999999999999993</c:v>
                </c:pt>
                <c:pt idx="4285" formatCode="0.0">
                  <c:v>7.3</c:v>
                </c:pt>
                <c:pt idx="4286" formatCode="0.0">
                  <c:v>6.9</c:v>
                </c:pt>
                <c:pt idx="4287" formatCode="0.0">
                  <c:v>7.7</c:v>
                </c:pt>
                <c:pt idx="4288" formatCode="0.0">
                  <c:v>8.6</c:v>
                </c:pt>
                <c:pt idx="4289" formatCode="0.0">
                  <c:v>8.9</c:v>
                </c:pt>
                <c:pt idx="4290" formatCode="0.0">
                  <c:v>8.9</c:v>
                </c:pt>
                <c:pt idx="4291" formatCode="0.0">
                  <c:v>8.6</c:v>
                </c:pt>
                <c:pt idx="4292" formatCode="0.0">
                  <c:v>8.1999999999999993</c:v>
                </c:pt>
                <c:pt idx="4293" formatCode="0.0">
                  <c:v>8.3000000000000007</c:v>
                </c:pt>
                <c:pt idx="4294" formatCode="0.0">
                  <c:v>7.7</c:v>
                </c:pt>
                <c:pt idx="4295" formatCode="0.0">
                  <c:v>7.9</c:v>
                </c:pt>
                <c:pt idx="4296" formatCode="0.0">
                  <c:v>7.2</c:v>
                </c:pt>
                <c:pt idx="4297" formatCode="0.0">
                  <c:v>8.5</c:v>
                </c:pt>
                <c:pt idx="4298" formatCode="0.0">
                  <c:v>7.2</c:v>
                </c:pt>
                <c:pt idx="4299" formatCode="0.0">
                  <c:v>7.5</c:v>
                </c:pt>
                <c:pt idx="4300" formatCode="0.0">
                  <c:v>7.5</c:v>
                </c:pt>
                <c:pt idx="4301" formatCode="0.0">
                  <c:v>7.9</c:v>
                </c:pt>
                <c:pt idx="4302" formatCode="0.0">
                  <c:v>9.1</c:v>
                </c:pt>
                <c:pt idx="4303" formatCode="0.0">
                  <c:v>9.9</c:v>
                </c:pt>
                <c:pt idx="4304" formatCode="0.0">
                  <c:v>9.1</c:v>
                </c:pt>
                <c:pt idx="4305" formatCode="0.0">
                  <c:v>7.9</c:v>
                </c:pt>
                <c:pt idx="4306" formatCode="0.0">
                  <c:v>7.9</c:v>
                </c:pt>
                <c:pt idx="4307" formatCode="0.0">
                  <c:v>5.0999999999999996</c:v>
                </c:pt>
                <c:pt idx="4308" formatCode="0.0">
                  <c:v>9.9</c:v>
                </c:pt>
                <c:pt idx="4309" formatCode="0.0">
                  <c:v>9.1</c:v>
                </c:pt>
                <c:pt idx="4310" formatCode="0.0">
                  <c:v>10.5</c:v>
                </c:pt>
                <c:pt idx="4311" formatCode="0.0">
                  <c:v>9.9</c:v>
                </c:pt>
                <c:pt idx="4312" formatCode="0.0">
                  <c:v>8.6</c:v>
                </c:pt>
                <c:pt idx="4313" formatCode="0.0">
                  <c:v>7.3</c:v>
                </c:pt>
                <c:pt idx="4314" formatCode="0.0">
                  <c:v>7.1</c:v>
                </c:pt>
                <c:pt idx="4315" formatCode="0.0">
                  <c:v>7.3</c:v>
                </c:pt>
                <c:pt idx="4316" formatCode="0.0">
                  <c:v>9</c:v>
                </c:pt>
                <c:pt idx="4317" formatCode="0.0">
                  <c:v>9.5</c:v>
                </c:pt>
                <c:pt idx="4318" formatCode="0.0">
                  <c:v>7.4</c:v>
                </c:pt>
                <c:pt idx="4319" formatCode="0.0">
                  <c:v>9.1999999999999993</c:v>
                </c:pt>
                <c:pt idx="4320" formatCode="0.0">
                  <c:v>7.8</c:v>
                </c:pt>
                <c:pt idx="4321" formatCode="0.0">
                  <c:v>7.4</c:v>
                </c:pt>
                <c:pt idx="4322" formatCode="0.0">
                  <c:v>7.6</c:v>
                </c:pt>
                <c:pt idx="4323" formatCode="0.0">
                  <c:v>9.9</c:v>
                </c:pt>
                <c:pt idx="4324" formatCode="0.0">
                  <c:v>12.1</c:v>
                </c:pt>
                <c:pt idx="4325" formatCode="0.0">
                  <c:v>10.9</c:v>
                </c:pt>
                <c:pt idx="4326" formatCode="0.0">
                  <c:v>8.3000000000000007</c:v>
                </c:pt>
                <c:pt idx="4327" formatCode="0.0">
                  <c:v>8.1</c:v>
                </c:pt>
                <c:pt idx="4328" formatCode="0.0">
                  <c:v>9</c:v>
                </c:pt>
                <c:pt idx="4329" formatCode="0.0">
                  <c:v>7.8</c:v>
                </c:pt>
                <c:pt idx="4330" formatCode="0.0">
                  <c:v>9.1999999999999993</c:v>
                </c:pt>
                <c:pt idx="4331" formatCode="0.0">
                  <c:v>10.8</c:v>
                </c:pt>
                <c:pt idx="4332" formatCode="0.0">
                  <c:v>10.1</c:v>
                </c:pt>
                <c:pt idx="4333" formatCode="0.0">
                  <c:v>7.5</c:v>
                </c:pt>
                <c:pt idx="4334" formatCode="0.0">
                  <c:v>7.4</c:v>
                </c:pt>
                <c:pt idx="4335" formatCode="0.0">
                  <c:v>7.5</c:v>
                </c:pt>
                <c:pt idx="4336" formatCode="0.0">
                  <c:v>8.6999999999999993</c:v>
                </c:pt>
                <c:pt idx="4337" formatCode="0.0">
                  <c:v>10.4</c:v>
                </c:pt>
                <c:pt idx="4338" formatCode="0.0">
                  <c:v>12.1</c:v>
                </c:pt>
                <c:pt idx="4339" formatCode="0.0">
                  <c:v>10.8</c:v>
                </c:pt>
                <c:pt idx="4340" formatCode="0.0">
                  <c:v>8.1</c:v>
                </c:pt>
                <c:pt idx="4341" formatCode="0.0">
                  <c:v>8.4</c:v>
                </c:pt>
                <c:pt idx="4342" formatCode="0.0">
                  <c:v>8.1999999999999993</c:v>
                </c:pt>
                <c:pt idx="4343" formatCode="0.0">
                  <c:v>5.2</c:v>
                </c:pt>
                <c:pt idx="4344" formatCode="0.0">
                  <c:v>4.5999999999999996</c:v>
                </c:pt>
                <c:pt idx="4345" formatCode="0.0">
                  <c:v>5</c:v>
                </c:pt>
                <c:pt idx="4346" formatCode="0.0">
                  <c:v>4.7</c:v>
                </c:pt>
                <c:pt idx="4347" formatCode="0.0">
                  <c:v>3.9</c:v>
                </c:pt>
                <c:pt idx="4348" formatCode="0.0">
                  <c:v>5.0999999999999996</c:v>
                </c:pt>
                <c:pt idx="4349" formatCode="0.0">
                  <c:v>3.9</c:v>
                </c:pt>
                <c:pt idx="4350" formatCode="0.0">
                  <c:v>6.7</c:v>
                </c:pt>
                <c:pt idx="4351" formatCode="0.0">
                  <c:v>5</c:v>
                </c:pt>
                <c:pt idx="4352" formatCode="0.0">
                  <c:v>5.4</c:v>
                </c:pt>
                <c:pt idx="4353" formatCode="0.0">
                  <c:v>6.4</c:v>
                </c:pt>
                <c:pt idx="4354" formatCode="0.0">
                  <c:v>5.8</c:v>
                </c:pt>
                <c:pt idx="4355" formatCode="0.0">
                  <c:v>6</c:v>
                </c:pt>
                <c:pt idx="4356" formatCode="0.0">
                  <c:v>4.5</c:v>
                </c:pt>
                <c:pt idx="4357" formatCode="0.0">
                  <c:v>7.3</c:v>
                </c:pt>
                <c:pt idx="4358" formatCode="0.0">
                  <c:v>8.4</c:v>
                </c:pt>
                <c:pt idx="4359" formatCode="0.0">
                  <c:v>8.1</c:v>
                </c:pt>
                <c:pt idx="4360" formatCode="0.0">
                  <c:v>6.9</c:v>
                </c:pt>
                <c:pt idx="4361" formatCode="0.0">
                  <c:v>5.5</c:v>
                </c:pt>
                <c:pt idx="4362" formatCode="0.0">
                  <c:v>5.6</c:v>
                </c:pt>
                <c:pt idx="4363" formatCode="0.0">
                  <c:v>5</c:v>
                </c:pt>
                <c:pt idx="4364" formatCode="0.0">
                  <c:v>5</c:v>
                </c:pt>
                <c:pt idx="4365" formatCode="0.0">
                  <c:v>4.9000000000000004</c:v>
                </c:pt>
                <c:pt idx="4366" formatCode="0.0">
                  <c:v>6.4</c:v>
                </c:pt>
                <c:pt idx="4367" formatCode="0.0">
                  <c:v>6.3</c:v>
                </c:pt>
                <c:pt idx="4368" formatCode="0.0">
                  <c:v>4.0999999999999996</c:v>
                </c:pt>
                <c:pt idx="4369" formatCode="0.0">
                  <c:v>5.3</c:v>
                </c:pt>
                <c:pt idx="4370" formatCode="0.0">
                  <c:v>6.1</c:v>
                </c:pt>
                <c:pt idx="4371" formatCode="0.0">
                  <c:v>5.7</c:v>
                </c:pt>
                <c:pt idx="4372" formatCode="0.0">
                  <c:v>6</c:v>
                </c:pt>
                <c:pt idx="4373" formatCode="0.0">
                  <c:v>7.3</c:v>
                </c:pt>
                <c:pt idx="4374" formatCode="0.0">
                  <c:v>7</c:v>
                </c:pt>
                <c:pt idx="4375" formatCode="0.0">
                  <c:v>5</c:v>
                </c:pt>
                <c:pt idx="4376" formatCode="0.0">
                  <c:v>3.6</c:v>
                </c:pt>
                <c:pt idx="4377" formatCode="0.0">
                  <c:v>4.5</c:v>
                </c:pt>
                <c:pt idx="4378" formatCode="0.0">
                  <c:v>4.4000000000000004</c:v>
                </c:pt>
                <c:pt idx="4379" formatCode="0.0">
                  <c:v>5.8</c:v>
                </c:pt>
                <c:pt idx="4380" formatCode="0.0">
                  <c:v>6.7</c:v>
                </c:pt>
                <c:pt idx="4381" formatCode="0.0">
                  <c:v>6</c:v>
                </c:pt>
                <c:pt idx="4382" formatCode="0.0">
                  <c:v>6.2</c:v>
                </c:pt>
                <c:pt idx="4383" formatCode="0.0">
                  <c:v>6.1</c:v>
                </c:pt>
                <c:pt idx="4384" formatCode="0.0">
                  <c:v>5.7</c:v>
                </c:pt>
                <c:pt idx="4385" formatCode="0.0">
                  <c:v>5.2</c:v>
                </c:pt>
                <c:pt idx="4386" formatCode="0.0">
                  <c:v>5.0999999999999996</c:v>
                </c:pt>
                <c:pt idx="4387" formatCode="0.0">
                  <c:v>6.1</c:v>
                </c:pt>
                <c:pt idx="4388" formatCode="0.0">
                  <c:v>6.4</c:v>
                </c:pt>
                <c:pt idx="4389" formatCode="0.0">
                  <c:v>6.7</c:v>
                </c:pt>
                <c:pt idx="4390" formatCode="0.0">
                  <c:v>9.9</c:v>
                </c:pt>
                <c:pt idx="4391" formatCode="0.0">
                  <c:v>5.4</c:v>
                </c:pt>
                <c:pt idx="4392" formatCode="0.0">
                  <c:v>6.7</c:v>
                </c:pt>
                <c:pt idx="4393" formatCode="0.0">
                  <c:v>6.3</c:v>
                </c:pt>
                <c:pt idx="4394" formatCode="0.0">
                  <c:v>6.6</c:v>
                </c:pt>
                <c:pt idx="4395" formatCode="0.0">
                  <c:v>6.5</c:v>
                </c:pt>
                <c:pt idx="4396" formatCode="0.0">
                  <c:v>7.3</c:v>
                </c:pt>
                <c:pt idx="4397" formatCode="0.0">
                  <c:v>7.7</c:v>
                </c:pt>
                <c:pt idx="4398" formatCode="0.0">
                  <c:v>6.7</c:v>
                </c:pt>
                <c:pt idx="4399" formatCode="0.0">
                  <c:v>5.9</c:v>
                </c:pt>
                <c:pt idx="4400" formatCode="0.0">
                  <c:v>5.9</c:v>
                </c:pt>
                <c:pt idx="4401" formatCode="0.0">
                  <c:v>6.4</c:v>
                </c:pt>
                <c:pt idx="4402" formatCode="0.0">
                  <c:v>6.3</c:v>
                </c:pt>
                <c:pt idx="4403" formatCode="0.0">
                  <c:v>7</c:v>
                </c:pt>
                <c:pt idx="4404" formatCode="0.0">
                  <c:v>8.1999999999999993</c:v>
                </c:pt>
                <c:pt idx="4405" formatCode="0.0">
                  <c:v>7.9</c:v>
                </c:pt>
                <c:pt idx="4406" formatCode="0.0">
                  <c:v>8.1999999999999993</c:v>
                </c:pt>
                <c:pt idx="4407" formatCode="0.0">
                  <c:v>7.6</c:v>
                </c:pt>
                <c:pt idx="4408" formatCode="0.0">
                  <c:v>7.7</c:v>
                </c:pt>
                <c:pt idx="4409" formatCode="0.0">
                  <c:v>9.1999999999999993</c:v>
                </c:pt>
                <c:pt idx="4410" formatCode="0.0">
                  <c:v>8.6999999999999993</c:v>
                </c:pt>
                <c:pt idx="4411" formatCode="0.0">
                  <c:v>6.7</c:v>
                </c:pt>
                <c:pt idx="4412" formatCode="0.0">
                  <c:v>6.4</c:v>
                </c:pt>
                <c:pt idx="4413" formatCode="0.0">
                  <c:v>6.4</c:v>
                </c:pt>
                <c:pt idx="4414" formatCode="0.0">
                  <c:v>6.2</c:v>
                </c:pt>
                <c:pt idx="4415" formatCode="0.0">
                  <c:v>6.3</c:v>
                </c:pt>
                <c:pt idx="4416" formatCode="0.0">
                  <c:v>7.4</c:v>
                </c:pt>
                <c:pt idx="4417" formatCode="0.0">
                  <c:v>7.3</c:v>
                </c:pt>
                <c:pt idx="4418" formatCode="0.0">
                  <c:v>10.8</c:v>
                </c:pt>
                <c:pt idx="4419" formatCode="0.0">
                  <c:v>7</c:v>
                </c:pt>
                <c:pt idx="4420" formatCode="0.0">
                  <c:v>6.7</c:v>
                </c:pt>
                <c:pt idx="4421" formatCode="0.0">
                  <c:v>7.2</c:v>
                </c:pt>
                <c:pt idx="4422" formatCode="0.0">
                  <c:v>8.1999999999999993</c:v>
                </c:pt>
                <c:pt idx="4423" formatCode="0.0">
                  <c:v>7.8</c:v>
                </c:pt>
                <c:pt idx="4424" formatCode="0.0">
                  <c:v>7.8</c:v>
                </c:pt>
                <c:pt idx="4425" formatCode="0.0">
                  <c:v>7</c:v>
                </c:pt>
                <c:pt idx="4426" formatCode="0.0">
                  <c:v>7.3</c:v>
                </c:pt>
                <c:pt idx="4427" formatCode="0.0">
                  <c:v>6.3</c:v>
                </c:pt>
                <c:pt idx="4428" formatCode="0.0">
                  <c:v>6</c:v>
                </c:pt>
                <c:pt idx="4429" formatCode="0.0">
                  <c:v>5.7</c:v>
                </c:pt>
                <c:pt idx="4430" formatCode="0.0">
                  <c:v>6.1</c:v>
                </c:pt>
                <c:pt idx="4431" formatCode="0.0">
                  <c:v>5.5</c:v>
                </c:pt>
                <c:pt idx="4432" formatCode="0.0">
                  <c:v>4.7</c:v>
                </c:pt>
                <c:pt idx="4433" formatCode="0.0">
                  <c:v>5</c:v>
                </c:pt>
                <c:pt idx="4434" formatCode="0.0">
                  <c:v>5</c:v>
                </c:pt>
                <c:pt idx="4435" formatCode="0.0">
                  <c:v>7.3</c:v>
                </c:pt>
                <c:pt idx="4436" formatCode="0.0">
                  <c:v>8.8000000000000007</c:v>
                </c:pt>
                <c:pt idx="4437" formatCode="0.0">
                  <c:v>9</c:v>
                </c:pt>
                <c:pt idx="4438" formatCode="0.0">
                  <c:v>9.1</c:v>
                </c:pt>
                <c:pt idx="4439" formatCode="0.0">
                  <c:v>10.8</c:v>
                </c:pt>
                <c:pt idx="4440" formatCode="0.0">
                  <c:v>8.1</c:v>
                </c:pt>
                <c:pt idx="4441" formatCode="0.0">
                  <c:v>6.7</c:v>
                </c:pt>
                <c:pt idx="4442" formatCode="0.0">
                  <c:v>6.1</c:v>
                </c:pt>
                <c:pt idx="4443" formatCode="0.0">
                  <c:v>6.6</c:v>
                </c:pt>
                <c:pt idx="4444" formatCode="0.0">
                  <c:v>7</c:v>
                </c:pt>
                <c:pt idx="4445" formatCode="0.0">
                  <c:v>7.1</c:v>
                </c:pt>
                <c:pt idx="4446" formatCode="0.0">
                  <c:v>5.5</c:v>
                </c:pt>
                <c:pt idx="4447" formatCode="0.0">
                  <c:v>5.6</c:v>
                </c:pt>
                <c:pt idx="4448" formatCode="0.0">
                  <c:v>5.5</c:v>
                </c:pt>
                <c:pt idx="4449" formatCode="0.0">
                  <c:v>5.6</c:v>
                </c:pt>
                <c:pt idx="4450" formatCode="0.0">
                  <c:v>6.1</c:v>
                </c:pt>
                <c:pt idx="4451" formatCode="0.0">
                  <c:v>5.3</c:v>
                </c:pt>
                <c:pt idx="4452" formatCode="0.0">
                  <c:v>5.9</c:v>
                </c:pt>
                <c:pt idx="4453" formatCode="0.0">
                  <c:v>6.8</c:v>
                </c:pt>
                <c:pt idx="4454" formatCode="0.0">
                  <c:v>6</c:v>
                </c:pt>
                <c:pt idx="4455" formatCode="0.0">
                  <c:v>5.8</c:v>
                </c:pt>
                <c:pt idx="4456" formatCode="0.0">
                  <c:v>5.4</c:v>
                </c:pt>
                <c:pt idx="4457" formatCode="0.0">
                  <c:v>6.6</c:v>
                </c:pt>
                <c:pt idx="4458" formatCode="0.0">
                  <c:v>8.1999999999999993</c:v>
                </c:pt>
                <c:pt idx="4459" formatCode="0.0">
                  <c:v>6.4</c:v>
                </c:pt>
                <c:pt idx="4460" formatCode="0.0">
                  <c:v>6</c:v>
                </c:pt>
                <c:pt idx="4461" formatCode="0.0">
                  <c:v>5.7</c:v>
                </c:pt>
                <c:pt idx="4462" formatCode="0.0">
                  <c:v>5.7</c:v>
                </c:pt>
                <c:pt idx="4463" formatCode="0.0">
                  <c:v>5.7</c:v>
                </c:pt>
                <c:pt idx="4464" formatCode="0.0">
                  <c:v>5.4</c:v>
                </c:pt>
                <c:pt idx="4465" formatCode="0.0">
                  <c:v>6</c:v>
                </c:pt>
                <c:pt idx="4466" formatCode="0.0">
                  <c:v>5.0999999999999996</c:v>
                </c:pt>
                <c:pt idx="4467" formatCode="0.0">
                  <c:v>4.9000000000000004</c:v>
                </c:pt>
                <c:pt idx="4468" formatCode="0.0">
                  <c:v>4.8</c:v>
                </c:pt>
                <c:pt idx="4469" formatCode="0.0">
                  <c:v>4.7</c:v>
                </c:pt>
                <c:pt idx="4470" formatCode="0.0">
                  <c:v>4.5999999999999996</c:v>
                </c:pt>
                <c:pt idx="4471" formatCode="0.0">
                  <c:v>4.5</c:v>
                </c:pt>
                <c:pt idx="4472" formatCode="0.0">
                  <c:v>7</c:v>
                </c:pt>
                <c:pt idx="4473" formatCode="0.0">
                  <c:v>5.0999999999999996</c:v>
                </c:pt>
                <c:pt idx="4474" formatCode="0.0">
                  <c:v>4.2</c:v>
                </c:pt>
                <c:pt idx="4475" formatCode="0.0">
                  <c:v>4</c:v>
                </c:pt>
                <c:pt idx="4476" formatCode="0.0">
                  <c:v>3.8</c:v>
                </c:pt>
                <c:pt idx="4477" formatCode="0.0">
                  <c:v>4.0999999999999996</c:v>
                </c:pt>
                <c:pt idx="4478" formatCode="0.0">
                  <c:v>5.0999999999999996</c:v>
                </c:pt>
                <c:pt idx="4479" formatCode="0.0">
                  <c:v>4.4000000000000004</c:v>
                </c:pt>
                <c:pt idx="4480" formatCode="0.0">
                  <c:v>4.5999999999999996</c:v>
                </c:pt>
                <c:pt idx="4481" formatCode="0.0">
                  <c:v>4.0999999999999996</c:v>
                </c:pt>
                <c:pt idx="4482" formatCode="0.0">
                  <c:v>4.8</c:v>
                </c:pt>
                <c:pt idx="4483" formatCode="0.0">
                  <c:v>5</c:v>
                </c:pt>
                <c:pt idx="4484" formatCode="0.0">
                  <c:v>5.0999999999999996</c:v>
                </c:pt>
                <c:pt idx="4485" formatCode="0.0">
                  <c:v>6.2</c:v>
                </c:pt>
                <c:pt idx="4486" formatCode="0.0">
                  <c:v>5.6</c:v>
                </c:pt>
                <c:pt idx="4487" formatCode="0.0">
                  <c:v>4.9000000000000004</c:v>
                </c:pt>
                <c:pt idx="4488">
                  <c:v>4.9000000000000004</c:v>
                </c:pt>
                <c:pt idx="4489">
                  <c:v>5.5</c:v>
                </c:pt>
                <c:pt idx="4490">
                  <c:v>5.5</c:v>
                </c:pt>
                <c:pt idx="4491">
                  <c:v>8.6</c:v>
                </c:pt>
                <c:pt idx="4492">
                  <c:v>10.6</c:v>
                </c:pt>
                <c:pt idx="4493">
                  <c:v>7.6</c:v>
                </c:pt>
                <c:pt idx="4494">
                  <c:v>6.3</c:v>
                </c:pt>
                <c:pt idx="4495">
                  <c:v>5.6</c:v>
                </c:pt>
                <c:pt idx="4496">
                  <c:v>5.6</c:v>
                </c:pt>
                <c:pt idx="4497">
                  <c:v>4</c:v>
                </c:pt>
                <c:pt idx="4498">
                  <c:v>4.4000000000000004</c:v>
                </c:pt>
                <c:pt idx="4499">
                  <c:v>4.5</c:v>
                </c:pt>
                <c:pt idx="4500">
                  <c:v>4</c:v>
                </c:pt>
                <c:pt idx="4501">
                  <c:v>3.9</c:v>
                </c:pt>
                <c:pt idx="4502">
                  <c:v>3</c:v>
                </c:pt>
                <c:pt idx="4503">
                  <c:v>4.0999999999999996</c:v>
                </c:pt>
                <c:pt idx="4504">
                  <c:v>4.2</c:v>
                </c:pt>
                <c:pt idx="4505">
                  <c:v>6.6</c:v>
                </c:pt>
                <c:pt idx="4506">
                  <c:v>7.3</c:v>
                </c:pt>
                <c:pt idx="4507">
                  <c:v>6</c:v>
                </c:pt>
                <c:pt idx="4508">
                  <c:v>5.5</c:v>
                </c:pt>
                <c:pt idx="4509">
                  <c:v>4.9000000000000004</c:v>
                </c:pt>
                <c:pt idx="4510">
                  <c:v>5.0999999999999996</c:v>
                </c:pt>
                <c:pt idx="4511">
                  <c:v>4.8</c:v>
                </c:pt>
                <c:pt idx="4512">
                  <c:v>5.7</c:v>
                </c:pt>
                <c:pt idx="4513">
                  <c:v>5.6</c:v>
                </c:pt>
                <c:pt idx="4514">
                  <c:v>5.3</c:v>
                </c:pt>
                <c:pt idx="4515">
                  <c:v>5.5</c:v>
                </c:pt>
                <c:pt idx="4516">
                  <c:v>4.5999999999999996</c:v>
                </c:pt>
                <c:pt idx="4517">
                  <c:v>6</c:v>
                </c:pt>
                <c:pt idx="4518">
                  <c:v>5.4</c:v>
                </c:pt>
                <c:pt idx="4519">
                  <c:v>6.7</c:v>
                </c:pt>
                <c:pt idx="4520">
                  <c:v>6.8</c:v>
                </c:pt>
                <c:pt idx="4521">
                  <c:v>5.4</c:v>
                </c:pt>
                <c:pt idx="4522">
                  <c:v>5.0999999999999996</c:v>
                </c:pt>
                <c:pt idx="4523">
                  <c:v>4.3</c:v>
                </c:pt>
                <c:pt idx="4524">
                  <c:v>4.8</c:v>
                </c:pt>
                <c:pt idx="4525">
                  <c:v>3.8</c:v>
                </c:pt>
                <c:pt idx="4526">
                  <c:v>4.2</c:v>
                </c:pt>
                <c:pt idx="4527">
                  <c:v>3.8</c:v>
                </c:pt>
                <c:pt idx="4528">
                  <c:v>3.5</c:v>
                </c:pt>
                <c:pt idx="4529">
                  <c:v>4.0999999999999996</c:v>
                </c:pt>
                <c:pt idx="4530">
                  <c:v>4.4000000000000004</c:v>
                </c:pt>
                <c:pt idx="4531">
                  <c:v>6.6</c:v>
                </c:pt>
                <c:pt idx="4532">
                  <c:v>5.4</c:v>
                </c:pt>
                <c:pt idx="4533">
                  <c:v>5.3</c:v>
                </c:pt>
                <c:pt idx="4534">
                  <c:v>6.5</c:v>
                </c:pt>
                <c:pt idx="4535">
                  <c:v>6.5</c:v>
                </c:pt>
                <c:pt idx="4536">
                  <c:v>4.3</c:v>
                </c:pt>
                <c:pt idx="4537">
                  <c:v>3.9</c:v>
                </c:pt>
                <c:pt idx="4538">
                  <c:v>4.4000000000000004</c:v>
                </c:pt>
                <c:pt idx="4539">
                  <c:v>4.5</c:v>
                </c:pt>
                <c:pt idx="4540">
                  <c:v>5.3</c:v>
                </c:pt>
                <c:pt idx="4541">
                  <c:v>6.1</c:v>
                </c:pt>
                <c:pt idx="4542">
                  <c:v>5.9</c:v>
                </c:pt>
                <c:pt idx="4543">
                  <c:v>5.7</c:v>
                </c:pt>
                <c:pt idx="4544">
                  <c:v>5.5</c:v>
                </c:pt>
                <c:pt idx="4545">
                  <c:v>5.5</c:v>
                </c:pt>
                <c:pt idx="4546">
                  <c:v>4.9000000000000004</c:v>
                </c:pt>
                <c:pt idx="4547">
                  <c:v>9.1</c:v>
                </c:pt>
                <c:pt idx="4548">
                  <c:v>8.5</c:v>
                </c:pt>
                <c:pt idx="4549">
                  <c:v>7.7</c:v>
                </c:pt>
                <c:pt idx="4550">
                  <c:v>7.2</c:v>
                </c:pt>
                <c:pt idx="4551">
                  <c:v>4.9000000000000004</c:v>
                </c:pt>
                <c:pt idx="4552">
                  <c:v>4.9000000000000004</c:v>
                </c:pt>
                <c:pt idx="4553">
                  <c:v>4.9000000000000004</c:v>
                </c:pt>
                <c:pt idx="4554">
                  <c:v>6.1</c:v>
                </c:pt>
                <c:pt idx="4555">
                  <c:v>6.5</c:v>
                </c:pt>
                <c:pt idx="4556">
                  <c:v>5.0999999999999996</c:v>
                </c:pt>
                <c:pt idx="4557">
                  <c:v>5</c:v>
                </c:pt>
                <c:pt idx="4558">
                  <c:v>5.2</c:v>
                </c:pt>
                <c:pt idx="4559">
                  <c:v>5.0999999999999996</c:v>
                </c:pt>
                <c:pt idx="4560">
                  <c:v>4.5999999999999996</c:v>
                </c:pt>
                <c:pt idx="4561">
                  <c:v>5.6</c:v>
                </c:pt>
                <c:pt idx="4562">
                  <c:v>5.4</c:v>
                </c:pt>
                <c:pt idx="4563">
                  <c:v>5.0999999999999996</c:v>
                </c:pt>
                <c:pt idx="4564">
                  <c:v>5.0999999999999996</c:v>
                </c:pt>
                <c:pt idx="4565">
                  <c:v>4.9000000000000004</c:v>
                </c:pt>
                <c:pt idx="4566">
                  <c:v>6</c:v>
                </c:pt>
                <c:pt idx="4567">
                  <c:v>4.3</c:v>
                </c:pt>
                <c:pt idx="4568">
                  <c:v>4.8</c:v>
                </c:pt>
                <c:pt idx="4569">
                  <c:v>4.5</c:v>
                </c:pt>
                <c:pt idx="4570">
                  <c:v>4.3</c:v>
                </c:pt>
                <c:pt idx="4571">
                  <c:v>5.0999999999999996</c:v>
                </c:pt>
                <c:pt idx="4572">
                  <c:v>3.1</c:v>
                </c:pt>
                <c:pt idx="4573">
                  <c:v>4.3</c:v>
                </c:pt>
                <c:pt idx="4574">
                  <c:v>4.2</c:v>
                </c:pt>
                <c:pt idx="4575">
                  <c:v>5</c:v>
                </c:pt>
                <c:pt idx="4576">
                  <c:v>5.6</c:v>
                </c:pt>
                <c:pt idx="4577">
                  <c:v>6</c:v>
                </c:pt>
                <c:pt idx="4578">
                  <c:v>5.6</c:v>
                </c:pt>
                <c:pt idx="4579">
                  <c:v>3.9</c:v>
                </c:pt>
                <c:pt idx="4580">
                  <c:v>3.8</c:v>
                </c:pt>
                <c:pt idx="4581">
                  <c:v>3.6</c:v>
                </c:pt>
                <c:pt idx="4582">
                  <c:v>3.7</c:v>
                </c:pt>
                <c:pt idx="4583">
                  <c:v>4.2</c:v>
                </c:pt>
                <c:pt idx="4584">
                  <c:v>3.6</c:v>
                </c:pt>
                <c:pt idx="4585">
                  <c:v>4.3</c:v>
                </c:pt>
                <c:pt idx="4586">
                  <c:v>3.8</c:v>
                </c:pt>
                <c:pt idx="4587">
                  <c:v>5</c:v>
                </c:pt>
                <c:pt idx="4588">
                  <c:v>4.4000000000000004</c:v>
                </c:pt>
                <c:pt idx="4589">
                  <c:v>4.9000000000000004</c:v>
                </c:pt>
                <c:pt idx="4590">
                  <c:v>6.4</c:v>
                </c:pt>
                <c:pt idx="4591">
                  <c:v>5.6</c:v>
                </c:pt>
                <c:pt idx="4592">
                  <c:v>5.7</c:v>
                </c:pt>
                <c:pt idx="4593">
                  <c:v>5.0999999999999996</c:v>
                </c:pt>
                <c:pt idx="4594">
                  <c:v>6.1</c:v>
                </c:pt>
                <c:pt idx="4595">
                  <c:v>5.4</c:v>
                </c:pt>
                <c:pt idx="4596">
                  <c:v>5.6</c:v>
                </c:pt>
                <c:pt idx="4597">
                  <c:v>6</c:v>
                </c:pt>
                <c:pt idx="4598">
                  <c:v>5.9</c:v>
                </c:pt>
                <c:pt idx="4599">
                  <c:v>6.9</c:v>
                </c:pt>
                <c:pt idx="4600">
                  <c:v>5.6</c:v>
                </c:pt>
                <c:pt idx="4601">
                  <c:v>6.2</c:v>
                </c:pt>
                <c:pt idx="4602">
                  <c:v>5</c:v>
                </c:pt>
                <c:pt idx="4603">
                  <c:v>5.6</c:v>
                </c:pt>
                <c:pt idx="4604">
                  <c:v>5.7</c:v>
                </c:pt>
                <c:pt idx="4605">
                  <c:v>4.4000000000000004</c:v>
                </c:pt>
                <c:pt idx="4606">
                  <c:v>5.6</c:v>
                </c:pt>
                <c:pt idx="4607">
                  <c:v>4</c:v>
                </c:pt>
                <c:pt idx="4608">
                  <c:v>5.6</c:v>
                </c:pt>
                <c:pt idx="4609">
                  <c:v>4.7</c:v>
                </c:pt>
                <c:pt idx="4610">
                  <c:v>5.5</c:v>
                </c:pt>
                <c:pt idx="4611">
                  <c:v>5.9</c:v>
                </c:pt>
                <c:pt idx="4612">
                  <c:v>5.3</c:v>
                </c:pt>
                <c:pt idx="4613">
                  <c:v>4.8</c:v>
                </c:pt>
                <c:pt idx="4614">
                  <c:v>3.9</c:v>
                </c:pt>
                <c:pt idx="4615">
                  <c:v>6.3</c:v>
                </c:pt>
                <c:pt idx="4616">
                  <c:v>6.6</c:v>
                </c:pt>
                <c:pt idx="4617">
                  <c:v>6.9</c:v>
                </c:pt>
                <c:pt idx="4618">
                  <c:v>8</c:v>
                </c:pt>
                <c:pt idx="4619">
                  <c:v>7.5</c:v>
                </c:pt>
                <c:pt idx="4620">
                  <c:v>7</c:v>
                </c:pt>
                <c:pt idx="4621">
                  <c:v>5.4</c:v>
                </c:pt>
                <c:pt idx="4622">
                  <c:v>5.5</c:v>
                </c:pt>
                <c:pt idx="4623">
                  <c:v>5.2</c:v>
                </c:pt>
                <c:pt idx="4624">
                  <c:v>6.2</c:v>
                </c:pt>
                <c:pt idx="4625">
                  <c:v>7.9</c:v>
                </c:pt>
                <c:pt idx="4626">
                  <c:v>8.1999999999999993</c:v>
                </c:pt>
                <c:pt idx="4627">
                  <c:v>7.2</c:v>
                </c:pt>
                <c:pt idx="4628">
                  <c:v>7.6</c:v>
                </c:pt>
                <c:pt idx="4629">
                  <c:v>8.5</c:v>
                </c:pt>
                <c:pt idx="4630">
                  <c:v>7.7</c:v>
                </c:pt>
                <c:pt idx="4631">
                  <c:v>8.6</c:v>
                </c:pt>
                <c:pt idx="4632">
                  <c:v>9.4</c:v>
                </c:pt>
                <c:pt idx="4633">
                  <c:v>8.1999999999999993</c:v>
                </c:pt>
                <c:pt idx="4634">
                  <c:v>5.4</c:v>
                </c:pt>
                <c:pt idx="4635">
                  <c:v>5.9</c:v>
                </c:pt>
                <c:pt idx="4636">
                  <c:v>9.6</c:v>
                </c:pt>
                <c:pt idx="4637">
                  <c:v>7.6</c:v>
                </c:pt>
                <c:pt idx="4638">
                  <c:v>9.5</c:v>
                </c:pt>
                <c:pt idx="4639">
                  <c:v>9.9</c:v>
                </c:pt>
                <c:pt idx="4640">
                  <c:v>9.9</c:v>
                </c:pt>
                <c:pt idx="4641">
                  <c:v>10.5</c:v>
                </c:pt>
                <c:pt idx="4642">
                  <c:v>8.4</c:v>
                </c:pt>
                <c:pt idx="4643">
                  <c:v>7.8</c:v>
                </c:pt>
                <c:pt idx="4644">
                  <c:v>8.9</c:v>
                </c:pt>
                <c:pt idx="4645">
                  <c:v>10.3</c:v>
                </c:pt>
                <c:pt idx="4646">
                  <c:v>10.8</c:v>
                </c:pt>
                <c:pt idx="4647">
                  <c:v>9.3000000000000007</c:v>
                </c:pt>
                <c:pt idx="4648">
                  <c:v>8</c:v>
                </c:pt>
                <c:pt idx="4649">
                  <c:v>7.9</c:v>
                </c:pt>
                <c:pt idx="4650">
                  <c:v>8.6</c:v>
                </c:pt>
                <c:pt idx="4651">
                  <c:v>8.3000000000000007</c:v>
                </c:pt>
                <c:pt idx="4652">
                  <c:v>9</c:v>
                </c:pt>
                <c:pt idx="4653">
                  <c:v>8.9</c:v>
                </c:pt>
                <c:pt idx="4654">
                  <c:v>8.3000000000000007</c:v>
                </c:pt>
                <c:pt idx="4655">
                  <c:v>7</c:v>
                </c:pt>
                <c:pt idx="4656">
                  <c:v>9.1</c:v>
                </c:pt>
                <c:pt idx="4657">
                  <c:v>9.5</c:v>
                </c:pt>
                <c:pt idx="4658">
                  <c:v>8.9</c:v>
                </c:pt>
                <c:pt idx="4659">
                  <c:v>10.4</c:v>
                </c:pt>
                <c:pt idx="4660">
                  <c:v>11</c:v>
                </c:pt>
                <c:pt idx="4661">
                  <c:v>9.8000000000000007</c:v>
                </c:pt>
                <c:pt idx="4662">
                  <c:v>8.5</c:v>
                </c:pt>
                <c:pt idx="4663">
                  <c:v>8.4</c:v>
                </c:pt>
                <c:pt idx="4664">
                  <c:v>8.1999999999999993</c:v>
                </c:pt>
                <c:pt idx="4665">
                  <c:v>7.7</c:v>
                </c:pt>
                <c:pt idx="4666">
                  <c:v>9</c:v>
                </c:pt>
                <c:pt idx="4667">
                  <c:v>10.199999999999999</c:v>
                </c:pt>
                <c:pt idx="4668">
                  <c:v>8.4</c:v>
                </c:pt>
                <c:pt idx="4669">
                  <c:v>7.1</c:v>
                </c:pt>
                <c:pt idx="4670">
                  <c:v>8.6</c:v>
                </c:pt>
                <c:pt idx="4671">
                  <c:v>8.8000000000000007</c:v>
                </c:pt>
                <c:pt idx="4672">
                  <c:v>7</c:v>
                </c:pt>
                <c:pt idx="4673">
                  <c:v>8.1999999999999993</c:v>
                </c:pt>
                <c:pt idx="4674">
                  <c:v>9.8000000000000007</c:v>
                </c:pt>
                <c:pt idx="4675">
                  <c:v>8.6999999999999993</c:v>
                </c:pt>
                <c:pt idx="4676">
                  <c:v>7.8</c:v>
                </c:pt>
                <c:pt idx="4677">
                  <c:v>5.6</c:v>
                </c:pt>
                <c:pt idx="4678">
                  <c:v>4</c:v>
                </c:pt>
                <c:pt idx="4679">
                  <c:v>4</c:v>
                </c:pt>
                <c:pt idx="4680">
                  <c:v>4.5999999999999996</c:v>
                </c:pt>
                <c:pt idx="4681">
                  <c:v>6.8</c:v>
                </c:pt>
                <c:pt idx="4682">
                  <c:v>8.1999999999999993</c:v>
                </c:pt>
                <c:pt idx="4683">
                  <c:v>6.5</c:v>
                </c:pt>
                <c:pt idx="4684">
                  <c:v>5.2</c:v>
                </c:pt>
                <c:pt idx="4685">
                  <c:v>5.2</c:v>
                </c:pt>
                <c:pt idx="4686">
                  <c:v>5.4</c:v>
                </c:pt>
                <c:pt idx="4687">
                  <c:v>6.5</c:v>
                </c:pt>
                <c:pt idx="4688">
                  <c:v>7.7</c:v>
                </c:pt>
                <c:pt idx="4689">
                  <c:v>7.7</c:v>
                </c:pt>
                <c:pt idx="4690">
                  <c:v>5.6</c:v>
                </c:pt>
                <c:pt idx="4691">
                  <c:v>6.1</c:v>
                </c:pt>
                <c:pt idx="4692">
                  <c:v>5.3</c:v>
                </c:pt>
                <c:pt idx="4693">
                  <c:v>6.3</c:v>
                </c:pt>
                <c:pt idx="4694">
                  <c:v>6.2</c:v>
                </c:pt>
                <c:pt idx="4695">
                  <c:v>7.8</c:v>
                </c:pt>
                <c:pt idx="4696">
                  <c:v>6.9</c:v>
                </c:pt>
                <c:pt idx="4697">
                  <c:v>5.2</c:v>
                </c:pt>
                <c:pt idx="4698">
                  <c:v>4.7</c:v>
                </c:pt>
                <c:pt idx="4699">
                  <c:v>4.8</c:v>
                </c:pt>
                <c:pt idx="4700">
                  <c:v>4.8</c:v>
                </c:pt>
                <c:pt idx="4701">
                  <c:v>5.3</c:v>
                </c:pt>
                <c:pt idx="4702">
                  <c:v>6.8</c:v>
                </c:pt>
                <c:pt idx="4703">
                  <c:v>11.5</c:v>
                </c:pt>
                <c:pt idx="4704">
                  <c:v>4.8</c:v>
                </c:pt>
                <c:pt idx="4705">
                  <c:v>3.3</c:v>
                </c:pt>
                <c:pt idx="4706">
                  <c:v>2.8</c:v>
                </c:pt>
                <c:pt idx="4707">
                  <c:v>2.7</c:v>
                </c:pt>
                <c:pt idx="4708">
                  <c:v>2.7</c:v>
                </c:pt>
                <c:pt idx="4709">
                  <c:v>3</c:v>
                </c:pt>
                <c:pt idx="4710">
                  <c:v>3</c:v>
                </c:pt>
                <c:pt idx="4711">
                  <c:v>2.6</c:v>
                </c:pt>
                <c:pt idx="4712">
                  <c:v>3</c:v>
                </c:pt>
                <c:pt idx="4713">
                  <c:v>3.1</c:v>
                </c:pt>
                <c:pt idx="4714">
                  <c:v>3.6</c:v>
                </c:pt>
                <c:pt idx="4715">
                  <c:v>4</c:v>
                </c:pt>
                <c:pt idx="4716">
                  <c:v>4.5999999999999996</c:v>
                </c:pt>
                <c:pt idx="4717">
                  <c:v>5.2</c:v>
                </c:pt>
                <c:pt idx="4718">
                  <c:v>4.8</c:v>
                </c:pt>
                <c:pt idx="4719">
                  <c:v>4.5</c:v>
                </c:pt>
                <c:pt idx="4720">
                  <c:v>4.3</c:v>
                </c:pt>
                <c:pt idx="4721">
                  <c:v>4.4000000000000004</c:v>
                </c:pt>
                <c:pt idx="4722">
                  <c:v>4.4000000000000004</c:v>
                </c:pt>
                <c:pt idx="4723">
                  <c:v>4.3</c:v>
                </c:pt>
                <c:pt idx="4724">
                  <c:v>4</c:v>
                </c:pt>
                <c:pt idx="4725">
                  <c:v>4</c:v>
                </c:pt>
                <c:pt idx="4726">
                  <c:v>3.8</c:v>
                </c:pt>
                <c:pt idx="4727">
                  <c:v>3.5</c:v>
                </c:pt>
                <c:pt idx="4728">
                  <c:v>2.6</c:v>
                </c:pt>
                <c:pt idx="4729">
                  <c:v>3.9</c:v>
                </c:pt>
                <c:pt idx="4730">
                  <c:v>3.8</c:v>
                </c:pt>
                <c:pt idx="4731">
                  <c:v>3.6</c:v>
                </c:pt>
                <c:pt idx="4732">
                  <c:v>3.8</c:v>
                </c:pt>
                <c:pt idx="4733">
                  <c:v>4.2</c:v>
                </c:pt>
                <c:pt idx="4734">
                  <c:v>4.0999999999999996</c:v>
                </c:pt>
                <c:pt idx="4735">
                  <c:v>4.0999999999999996</c:v>
                </c:pt>
                <c:pt idx="4736">
                  <c:v>4.0999999999999996</c:v>
                </c:pt>
                <c:pt idx="4737">
                  <c:v>4</c:v>
                </c:pt>
                <c:pt idx="4738">
                  <c:v>3.6</c:v>
                </c:pt>
                <c:pt idx="4739">
                  <c:v>2.7</c:v>
                </c:pt>
                <c:pt idx="4740">
                  <c:v>2.4</c:v>
                </c:pt>
                <c:pt idx="4741">
                  <c:v>2.8</c:v>
                </c:pt>
                <c:pt idx="4742">
                  <c:v>2.8</c:v>
                </c:pt>
                <c:pt idx="4743">
                  <c:v>3.7</c:v>
                </c:pt>
                <c:pt idx="4744">
                  <c:v>4.3</c:v>
                </c:pt>
                <c:pt idx="4745">
                  <c:v>4.5</c:v>
                </c:pt>
                <c:pt idx="4746">
                  <c:v>3.5</c:v>
                </c:pt>
                <c:pt idx="4747">
                  <c:v>4</c:v>
                </c:pt>
                <c:pt idx="4748">
                  <c:v>3.6</c:v>
                </c:pt>
                <c:pt idx="4749">
                  <c:v>3</c:v>
                </c:pt>
                <c:pt idx="4750">
                  <c:v>3.9</c:v>
                </c:pt>
                <c:pt idx="4751">
                  <c:v>4.3</c:v>
                </c:pt>
                <c:pt idx="4752">
                  <c:v>4.0999999999999996</c:v>
                </c:pt>
                <c:pt idx="4753">
                  <c:v>4.5999999999999996</c:v>
                </c:pt>
                <c:pt idx="4754">
                  <c:v>5.4</c:v>
                </c:pt>
                <c:pt idx="4755">
                  <c:v>5.4</c:v>
                </c:pt>
                <c:pt idx="4756">
                  <c:v>4.8</c:v>
                </c:pt>
                <c:pt idx="4757">
                  <c:v>4.4000000000000004</c:v>
                </c:pt>
                <c:pt idx="4758">
                  <c:v>4.3</c:v>
                </c:pt>
                <c:pt idx="4759">
                  <c:v>4.0999999999999996</c:v>
                </c:pt>
                <c:pt idx="4760">
                  <c:v>3.9</c:v>
                </c:pt>
                <c:pt idx="4761">
                  <c:v>4</c:v>
                </c:pt>
                <c:pt idx="4762">
                  <c:v>4</c:v>
                </c:pt>
                <c:pt idx="4763">
                  <c:v>4.5</c:v>
                </c:pt>
                <c:pt idx="4764">
                  <c:v>5.7</c:v>
                </c:pt>
                <c:pt idx="4765">
                  <c:v>5.7</c:v>
                </c:pt>
                <c:pt idx="4766">
                  <c:v>5.9</c:v>
                </c:pt>
                <c:pt idx="4767">
                  <c:v>6.1</c:v>
                </c:pt>
                <c:pt idx="4768">
                  <c:v>7</c:v>
                </c:pt>
                <c:pt idx="4769">
                  <c:v>6.8</c:v>
                </c:pt>
                <c:pt idx="4770">
                  <c:v>5.9</c:v>
                </c:pt>
                <c:pt idx="4771">
                  <c:v>5.7</c:v>
                </c:pt>
                <c:pt idx="4772">
                  <c:v>5.4</c:v>
                </c:pt>
                <c:pt idx="4773">
                  <c:v>5.8</c:v>
                </c:pt>
                <c:pt idx="4774">
                  <c:v>5.0999999999999996</c:v>
                </c:pt>
                <c:pt idx="4775">
                  <c:v>5.6</c:v>
                </c:pt>
                <c:pt idx="4776">
                  <c:v>6.6</c:v>
                </c:pt>
                <c:pt idx="4777">
                  <c:v>6.9</c:v>
                </c:pt>
                <c:pt idx="4778">
                  <c:v>6.7</c:v>
                </c:pt>
                <c:pt idx="4779">
                  <c:v>6.6</c:v>
                </c:pt>
                <c:pt idx="4780">
                  <c:v>6.4</c:v>
                </c:pt>
                <c:pt idx="4781">
                  <c:v>5.8</c:v>
                </c:pt>
                <c:pt idx="4782">
                  <c:v>5.8</c:v>
                </c:pt>
                <c:pt idx="4783">
                  <c:v>6.2</c:v>
                </c:pt>
                <c:pt idx="4784">
                  <c:v>6.3</c:v>
                </c:pt>
                <c:pt idx="4785">
                  <c:v>6.2</c:v>
                </c:pt>
                <c:pt idx="4786">
                  <c:v>6</c:v>
                </c:pt>
                <c:pt idx="4787">
                  <c:v>6</c:v>
                </c:pt>
                <c:pt idx="4788">
                  <c:v>6.2</c:v>
                </c:pt>
                <c:pt idx="4789">
                  <c:v>6.4</c:v>
                </c:pt>
                <c:pt idx="4790">
                  <c:v>7.3</c:v>
                </c:pt>
                <c:pt idx="4791">
                  <c:v>7.8</c:v>
                </c:pt>
                <c:pt idx="4792">
                  <c:v>7.5</c:v>
                </c:pt>
                <c:pt idx="4793">
                  <c:v>6.2</c:v>
                </c:pt>
                <c:pt idx="4794">
                  <c:v>5.7</c:v>
                </c:pt>
                <c:pt idx="4795">
                  <c:v>6.9</c:v>
                </c:pt>
                <c:pt idx="4796">
                  <c:v>7.1</c:v>
                </c:pt>
                <c:pt idx="4797">
                  <c:v>6.4</c:v>
                </c:pt>
                <c:pt idx="4798">
                  <c:v>6.3</c:v>
                </c:pt>
                <c:pt idx="4799">
                  <c:v>5.7</c:v>
                </c:pt>
                <c:pt idx="4800">
                  <c:v>5.4</c:v>
                </c:pt>
                <c:pt idx="4801">
                  <c:v>5.4</c:v>
                </c:pt>
                <c:pt idx="4802">
                  <c:v>4.8</c:v>
                </c:pt>
                <c:pt idx="4803">
                  <c:v>6.1</c:v>
                </c:pt>
                <c:pt idx="4804">
                  <c:v>6.9</c:v>
                </c:pt>
                <c:pt idx="4805">
                  <c:v>5.9</c:v>
                </c:pt>
                <c:pt idx="4806">
                  <c:v>6.4</c:v>
                </c:pt>
                <c:pt idx="4807">
                  <c:v>6.3</c:v>
                </c:pt>
                <c:pt idx="4808">
                  <c:v>6</c:v>
                </c:pt>
                <c:pt idx="4809">
                  <c:v>6.1</c:v>
                </c:pt>
                <c:pt idx="4810">
                  <c:v>6.8</c:v>
                </c:pt>
                <c:pt idx="4811">
                  <c:v>5.7</c:v>
                </c:pt>
                <c:pt idx="4812">
                  <c:v>6</c:v>
                </c:pt>
                <c:pt idx="4813">
                  <c:v>7.2</c:v>
                </c:pt>
                <c:pt idx="4814">
                  <c:v>6.8</c:v>
                </c:pt>
                <c:pt idx="4815">
                  <c:v>7</c:v>
                </c:pt>
                <c:pt idx="4816">
                  <c:v>6.6</c:v>
                </c:pt>
                <c:pt idx="4817">
                  <c:v>6.6</c:v>
                </c:pt>
                <c:pt idx="4818">
                  <c:v>7.1</c:v>
                </c:pt>
                <c:pt idx="4819">
                  <c:v>7.7</c:v>
                </c:pt>
                <c:pt idx="4820">
                  <c:v>6.8</c:v>
                </c:pt>
                <c:pt idx="4821">
                  <c:v>6.8</c:v>
                </c:pt>
                <c:pt idx="4822">
                  <c:v>7</c:v>
                </c:pt>
                <c:pt idx="4823">
                  <c:v>7.4</c:v>
                </c:pt>
                <c:pt idx="4824">
                  <c:v>7.8</c:v>
                </c:pt>
                <c:pt idx="4825">
                  <c:v>7</c:v>
                </c:pt>
                <c:pt idx="4826">
                  <c:v>6.2</c:v>
                </c:pt>
                <c:pt idx="4827">
                  <c:v>6.2</c:v>
                </c:pt>
                <c:pt idx="4828">
                  <c:v>6.7</c:v>
                </c:pt>
                <c:pt idx="4829">
                  <c:v>6.5</c:v>
                </c:pt>
                <c:pt idx="4830">
                  <c:v>5.9</c:v>
                </c:pt>
                <c:pt idx="4831">
                  <c:v>7.2</c:v>
                </c:pt>
                <c:pt idx="4832">
                  <c:v>6.7</c:v>
                </c:pt>
                <c:pt idx="4833">
                  <c:v>7.7</c:v>
                </c:pt>
                <c:pt idx="4834">
                  <c:v>7.1</c:v>
                </c:pt>
                <c:pt idx="4835">
                  <c:v>7.4</c:v>
                </c:pt>
                <c:pt idx="4836">
                  <c:v>8.4</c:v>
                </c:pt>
                <c:pt idx="4837">
                  <c:v>7.8</c:v>
                </c:pt>
                <c:pt idx="4838">
                  <c:v>8.1999999999999993</c:v>
                </c:pt>
                <c:pt idx="4839">
                  <c:v>7.9</c:v>
                </c:pt>
                <c:pt idx="4840">
                  <c:v>7.6</c:v>
                </c:pt>
                <c:pt idx="4841">
                  <c:v>7.3</c:v>
                </c:pt>
                <c:pt idx="4842">
                  <c:v>7.7</c:v>
                </c:pt>
                <c:pt idx="4843">
                  <c:v>7.2</c:v>
                </c:pt>
                <c:pt idx="4844">
                  <c:v>6.1</c:v>
                </c:pt>
                <c:pt idx="4845">
                  <c:v>7.5</c:v>
                </c:pt>
                <c:pt idx="4846">
                  <c:v>7.3</c:v>
                </c:pt>
                <c:pt idx="4847">
                  <c:v>7.3</c:v>
                </c:pt>
                <c:pt idx="4848">
                  <c:v>7.1</c:v>
                </c:pt>
                <c:pt idx="4849">
                  <c:v>7.8</c:v>
                </c:pt>
                <c:pt idx="4850">
                  <c:v>7.4</c:v>
                </c:pt>
                <c:pt idx="4851">
                  <c:v>6.1</c:v>
                </c:pt>
                <c:pt idx="4852">
                  <c:v>6.1</c:v>
                </c:pt>
                <c:pt idx="4853">
                  <c:v>4.8</c:v>
                </c:pt>
                <c:pt idx="4854">
                  <c:v>5.6</c:v>
                </c:pt>
                <c:pt idx="4855">
                  <c:v>5.8</c:v>
                </c:pt>
                <c:pt idx="4856">
                  <c:v>5.5</c:v>
                </c:pt>
                <c:pt idx="4857">
                  <c:v>5.2</c:v>
                </c:pt>
                <c:pt idx="4858">
                  <c:v>4.8</c:v>
                </c:pt>
                <c:pt idx="4859">
                  <c:v>5.3</c:v>
                </c:pt>
                <c:pt idx="4860">
                  <c:v>4.5</c:v>
                </c:pt>
                <c:pt idx="4861">
                  <c:v>5.2</c:v>
                </c:pt>
                <c:pt idx="4862">
                  <c:v>5.0999999999999996</c:v>
                </c:pt>
                <c:pt idx="4863">
                  <c:v>6.2</c:v>
                </c:pt>
                <c:pt idx="4864">
                  <c:v>7.4</c:v>
                </c:pt>
                <c:pt idx="4865">
                  <c:v>7</c:v>
                </c:pt>
                <c:pt idx="4866">
                  <c:v>6.5</c:v>
                </c:pt>
                <c:pt idx="4867">
                  <c:v>6</c:v>
                </c:pt>
                <c:pt idx="4868">
                  <c:v>5.7</c:v>
                </c:pt>
                <c:pt idx="4869">
                  <c:v>6.1</c:v>
                </c:pt>
                <c:pt idx="4870">
                  <c:v>7.6</c:v>
                </c:pt>
                <c:pt idx="4871">
                  <c:v>6.5</c:v>
                </c:pt>
                <c:pt idx="4872">
                  <c:v>5.3</c:v>
                </c:pt>
                <c:pt idx="4873">
                  <c:v>5.6</c:v>
                </c:pt>
                <c:pt idx="4874">
                  <c:v>5.4</c:v>
                </c:pt>
                <c:pt idx="4875">
                  <c:v>6.2</c:v>
                </c:pt>
                <c:pt idx="4876">
                  <c:v>6.6</c:v>
                </c:pt>
                <c:pt idx="4877">
                  <c:v>6.6</c:v>
                </c:pt>
                <c:pt idx="4878">
                  <c:v>6.3</c:v>
                </c:pt>
                <c:pt idx="4879">
                  <c:v>5.3</c:v>
                </c:pt>
                <c:pt idx="4880">
                  <c:v>4.5</c:v>
                </c:pt>
                <c:pt idx="4881">
                  <c:v>4.4000000000000004</c:v>
                </c:pt>
                <c:pt idx="4882">
                  <c:v>5.8</c:v>
                </c:pt>
                <c:pt idx="4883">
                  <c:v>5.5</c:v>
                </c:pt>
                <c:pt idx="4884">
                  <c:v>5.4</c:v>
                </c:pt>
                <c:pt idx="4885">
                  <c:v>5.5</c:v>
                </c:pt>
                <c:pt idx="4886">
                  <c:v>5.3</c:v>
                </c:pt>
                <c:pt idx="4887">
                  <c:v>4.4000000000000004</c:v>
                </c:pt>
                <c:pt idx="4888">
                  <c:v>3.8</c:v>
                </c:pt>
                <c:pt idx="4889">
                  <c:v>4</c:v>
                </c:pt>
                <c:pt idx="4890">
                  <c:v>4.8</c:v>
                </c:pt>
                <c:pt idx="4891">
                  <c:v>5</c:v>
                </c:pt>
                <c:pt idx="4892">
                  <c:v>4.3</c:v>
                </c:pt>
                <c:pt idx="4893">
                  <c:v>3</c:v>
                </c:pt>
                <c:pt idx="4894">
                  <c:v>3.2</c:v>
                </c:pt>
                <c:pt idx="4895">
                  <c:v>3.2</c:v>
                </c:pt>
                <c:pt idx="4896">
                  <c:v>3.6</c:v>
                </c:pt>
                <c:pt idx="4897">
                  <c:v>4.5</c:v>
                </c:pt>
                <c:pt idx="4898">
                  <c:v>5.0999999999999996</c:v>
                </c:pt>
                <c:pt idx="4899">
                  <c:v>5.3</c:v>
                </c:pt>
                <c:pt idx="4900">
                  <c:v>3.1</c:v>
                </c:pt>
                <c:pt idx="4901">
                  <c:v>3.6</c:v>
                </c:pt>
                <c:pt idx="4902">
                  <c:v>3.6</c:v>
                </c:pt>
                <c:pt idx="4903">
                  <c:v>3.5</c:v>
                </c:pt>
                <c:pt idx="4904">
                  <c:v>4.0999999999999996</c:v>
                </c:pt>
                <c:pt idx="4905">
                  <c:v>4.4000000000000004</c:v>
                </c:pt>
                <c:pt idx="4906">
                  <c:v>4.5</c:v>
                </c:pt>
                <c:pt idx="4907">
                  <c:v>4.3</c:v>
                </c:pt>
                <c:pt idx="4908">
                  <c:v>4.3</c:v>
                </c:pt>
                <c:pt idx="4909">
                  <c:v>4</c:v>
                </c:pt>
                <c:pt idx="4910">
                  <c:v>4.5999999999999996</c:v>
                </c:pt>
                <c:pt idx="4911">
                  <c:v>5.0999999999999996</c:v>
                </c:pt>
                <c:pt idx="4912">
                  <c:v>5.2</c:v>
                </c:pt>
                <c:pt idx="4913">
                  <c:v>4.7</c:v>
                </c:pt>
                <c:pt idx="4914">
                  <c:v>2.9</c:v>
                </c:pt>
                <c:pt idx="4915">
                  <c:v>3.2</c:v>
                </c:pt>
                <c:pt idx="4916">
                  <c:v>3.3</c:v>
                </c:pt>
                <c:pt idx="4917">
                  <c:v>4.5</c:v>
                </c:pt>
                <c:pt idx="4918">
                  <c:v>4.4000000000000004</c:v>
                </c:pt>
                <c:pt idx="4919">
                  <c:v>4.4000000000000004</c:v>
                </c:pt>
                <c:pt idx="4920">
                  <c:v>4.4000000000000004</c:v>
                </c:pt>
                <c:pt idx="4921">
                  <c:v>3.4</c:v>
                </c:pt>
                <c:pt idx="4922">
                  <c:v>4.2</c:v>
                </c:pt>
                <c:pt idx="4923">
                  <c:v>3.8</c:v>
                </c:pt>
                <c:pt idx="4924">
                  <c:v>4.5</c:v>
                </c:pt>
                <c:pt idx="4925">
                  <c:v>4.5</c:v>
                </c:pt>
                <c:pt idx="4926">
                  <c:v>4.7</c:v>
                </c:pt>
                <c:pt idx="4927">
                  <c:v>4.9000000000000004</c:v>
                </c:pt>
                <c:pt idx="4928">
                  <c:v>3.8</c:v>
                </c:pt>
                <c:pt idx="4929">
                  <c:v>4.0999999999999996</c:v>
                </c:pt>
                <c:pt idx="4930">
                  <c:v>4.5999999999999996</c:v>
                </c:pt>
                <c:pt idx="4931">
                  <c:v>4.9000000000000004</c:v>
                </c:pt>
                <c:pt idx="4932">
                  <c:v>4.9000000000000004</c:v>
                </c:pt>
                <c:pt idx="4933">
                  <c:v>4.8</c:v>
                </c:pt>
                <c:pt idx="4934">
                  <c:v>4.8</c:v>
                </c:pt>
                <c:pt idx="4935">
                  <c:v>3.9</c:v>
                </c:pt>
                <c:pt idx="4936">
                  <c:v>4.4000000000000004</c:v>
                </c:pt>
                <c:pt idx="4937">
                  <c:v>4.8</c:v>
                </c:pt>
                <c:pt idx="4938">
                  <c:v>4.0999999999999996</c:v>
                </c:pt>
                <c:pt idx="4939">
                  <c:v>5.0999999999999996</c:v>
                </c:pt>
                <c:pt idx="4940">
                  <c:v>6.2</c:v>
                </c:pt>
                <c:pt idx="4941">
                  <c:v>5.0999999999999996</c:v>
                </c:pt>
                <c:pt idx="4942">
                  <c:v>4.7</c:v>
                </c:pt>
                <c:pt idx="4943">
                  <c:v>4.5999999999999996</c:v>
                </c:pt>
                <c:pt idx="4944">
                  <c:v>4.8</c:v>
                </c:pt>
                <c:pt idx="4945">
                  <c:v>4.3</c:v>
                </c:pt>
                <c:pt idx="4946">
                  <c:v>4.0999999999999996</c:v>
                </c:pt>
                <c:pt idx="4947">
                  <c:v>4.9000000000000004</c:v>
                </c:pt>
                <c:pt idx="4948">
                  <c:v>5</c:v>
                </c:pt>
                <c:pt idx="4949">
                  <c:v>4.5999999999999996</c:v>
                </c:pt>
                <c:pt idx="4950">
                  <c:v>4.9000000000000004</c:v>
                </c:pt>
                <c:pt idx="4951">
                  <c:v>4.7</c:v>
                </c:pt>
                <c:pt idx="4952">
                  <c:v>4.8</c:v>
                </c:pt>
                <c:pt idx="4953">
                  <c:v>4.8</c:v>
                </c:pt>
                <c:pt idx="4954">
                  <c:v>4.9000000000000004</c:v>
                </c:pt>
                <c:pt idx="4955">
                  <c:v>4.2</c:v>
                </c:pt>
                <c:pt idx="4956">
                  <c:v>4.3</c:v>
                </c:pt>
                <c:pt idx="4957">
                  <c:v>4.8</c:v>
                </c:pt>
                <c:pt idx="4958">
                  <c:v>5.0999999999999996</c:v>
                </c:pt>
                <c:pt idx="4959">
                  <c:v>6.4</c:v>
                </c:pt>
                <c:pt idx="4960">
                  <c:v>6.6</c:v>
                </c:pt>
                <c:pt idx="4961">
                  <c:v>6.6</c:v>
                </c:pt>
                <c:pt idx="4962">
                  <c:v>7</c:v>
                </c:pt>
                <c:pt idx="4963">
                  <c:v>6.6</c:v>
                </c:pt>
                <c:pt idx="4964">
                  <c:v>5.5</c:v>
                </c:pt>
                <c:pt idx="4965">
                  <c:v>4.8</c:v>
                </c:pt>
                <c:pt idx="4966">
                  <c:v>4.4000000000000004</c:v>
                </c:pt>
                <c:pt idx="4967">
                  <c:v>4.5</c:v>
                </c:pt>
                <c:pt idx="4968">
                  <c:v>4.7</c:v>
                </c:pt>
                <c:pt idx="4969">
                  <c:v>5.2</c:v>
                </c:pt>
                <c:pt idx="4970">
                  <c:v>4.5</c:v>
                </c:pt>
                <c:pt idx="4971">
                  <c:v>5.8</c:v>
                </c:pt>
                <c:pt idx="4972">
                  <c:v>5.3</c:v>
                </c:pt>
                <c:pt idx="4973">
                  <c:v>6.1</c:v>
                </c:pt>
                <c:pt idx="4974">
                  <c:v>6.2</c:v>
                </c:pt>
                <c:pt idx="4975">
                  <c:v>6.1</c:v>
                </c:pt>
                <c:pt idx="4976">
                  <c:v>6.8</c:v>
                </c:pt>
                <c:pt idx="4977">
                  <c:v>6.3</c:v>
                </c:pt>
                <c:pt idx="4978">
                  <c:v>5.5</c:v>
                </c:pt>
                <c:pt idx="4979">
                  <c:v>5</c:v>
                </c:pt>
                <c:pt idx="4980">
                  <c:v>5.6</c:v>
                </c:pt>
                <c:pt idx="4981">
                  <c:v>5.7</c:v>
                </c:pt>
                <c:pt idx="4982">
                  <c:v>6.1</c:v>
                </c:pt>
                <c:pt idx="4983">
                  <c:v>6.6</c:v>
                </c:pt>
                <c:pt idx="4984">
                  <c:v>8.1</c:v>
                </c:pt>
                <c:pt idx="4985">
                  <c:v>6.5</c:v>
                </c:pt>
                <c:pt idx="4986">
                  <c:v>6.3</c:v>
                </c:pt>
                <c:pt idx="4987">
                  <c:v>6</c:v>
                </c:pt>
                <c:pt idx="4988">
                  <c:v>9.9</c:v>
                </c:pt>
                <c:pt idx="4989">
                  <c:v>11.2</c:v>
                </c:pt>
                <c:pt idx="4990">
                  <c:v>12.6</c:v>
                </c:pt>
                <c:pt idx="4991">
                  <c:v>7.5</c:v>
                </c:pt>
                <c:pt idx="4992">
                  <c:v>5.3</c:v>
                </c:pt>
                <c:pt idx="4993">
                  <c:v>5.8</c:v>
                </c:pt>
                <c:pt idx="4994">
                  <c:v>5.8</c:v>
                </c:pt>
                <c:pt idx="4995">
                  <c:v>5.2</c:v>
                </c:pt>
                <c:pt idx="4996">
                  <c:v>5.2</c:v>
                </c:pt>
                <c:pt idx="4997">
                  <c:v>5.6</c:v>
                </c:pt>
                <c:pt idx="4998">
                  <c:v>5.6</c:v>
                </c:pt>
                <c:pt idx="4999">
                  <c:v>5.4</c:v>
                </c:pt>
                <c:pt idx="5000">
                  <c:v>5.2</c:v>
                </c:pt>
                <c:pt idx="5001">
                  <c:v>5.8</c:v>
                </c:pt>
                <c:pt idx="5002">
                  <c:v>5.4</c:v>
                </c:pt>
                <c:pt idx="5003">
                  <c:v>5.8</c:v>
                </c:pt>
                <c:pt idx="5004">
                  <c:v>6.3</c:v>
                </c:pt>
                <c:pt idx="5005">
                  <c:v>6.8</c:v>
                </c:pt>
                <c:pt idx="5006">
                  <c:v>5.7</c:v>
                </c:pt>
                <c:pt idx="5007">
                  <c:v>5.2</c:v>
                </c:pt>
                <c:pt idx="5008">
                  <c:v>5.2</c:v>
                </c:pt>
                <c:pt idx="5009">
                  <c:v>5.5</c:v>
                </c:pt>
                <c:pt idx="5010">
                  <c:v>5.2</c:v>
                </c:pt>
                <c:pt idx="5011">
                  <c:v>5.0999999999999996</c:v>
                </c:pt>
                <c:pt idx="5012">
                  <c:v>5</c:v>
                </c:pt>
                <c:pt idx="5013">
                  <c:v>4.9000000000000004</c:v>
                </c:pt>
                <c:pt idx="5014">
                  <c:v>4.2</c:v>
                </c:pt>
                <c:pt idx="5015">
                  <c:v>4.3</c:v>
                </c:pt>
                <c:pt idx="5016">
                  <c:v>4.5999999999999996</c:v>
                </c:pt>
                <c:pt idx="5017">
                  <c:v>4.8</c:v>
                </c:pt>
                <c:pt idx="5018">
                  <c:v>4.5999999999999996</c:v>
                </c:pt>
                <c:pt idx="5019">
                  <c:v>4.8</c:v>
                </c:pt>
                <c:pt idx="5020">
                  <c:v>4.4000000000000004</c:v>
                </c:pt>
                <c:pt idx="5021">
                  <c:v>4.0999999999999996</c:v>
                </c:pt>
                <c:pt idx="5022">
                  <c:v>5.2</c:v>
                </c:pt>
                <c:pt idx="5023">
                  <c:v>5.4</c:v>
                </c:pt>
                <c:pt idx="5024">
                  <c:v>6.1</c:v>
                </c:pt>
                <c:pt idx="5025">
                  <c:v>6.4</c:v>
                </c:pt>
                <c:pt idx="5026">
                  <c:v>5.5</c:v>
                </c:pt>
                <c:pt idx="5027">
                  <c:v>4.5</c:v>
                </c:pt>
                <c:pt idx="5028">
                  <c:v>5.3</c:v>
                </c:pt>
                <c:pt idx="5029">
                  <c:v>4.8</c:v>
                </c:pt>
                <c:pt idx="5030">
                  <c:v>5.4</c:v>
                </c:pt>
                <c:pt idx="5031">
                  <c:v>6.5</c:v>
                </c:pt>
                <c:pt idx="5032">
                  <c:v>5.3</c:v>
                </c:pt>
                <c:pt idx="5033">
                  <c:v>5.5</c:v>
                </c:pt>
                <c:pt idx="5034">
                  <c:v>4.5999999999999996</c:v>
                </c:pt>
                <c:pt idx="5035">
                  <c:v>4.2</c:v>
                </c:pt>
                <c:pt idx="5036">
                  <c:v>4.9000000000000004</c:v>
                </c:pt>
                <c:pt idx="5037">
                  <c:v>5.3</c:v>
                </c:pt>
                <c:pt idx="5038">
                  <c:v>5.4</c:v>
                </c:pt>
                <c:pt idx="5039">
                  <c:v>4.8</c:v>
                </c:pt>
                <c:pt idx="5040">
                  <c:v>4.5999999999999996</c:v>
                </c:pt>
                <c:pt idx="5041">
                  <c:v>5</c:v>
                </c:pt>
                <c:pt idx="5042">
                  <c:v>5.7</c:v>
                </c:pt>
                <c:pt idx="5043">
                  <c:v>5.5</c:v>
                </c:pt>
                <c:pt idx="5044">
                  <c:v>6.4</c:v>
                </c:pt>
                <c:pt idx="5045">
                  <c:v>8.3000000000000007</c:v>
                </c:pt>
                <c:pt idx="5046">
                  <c:v>6.7</c:v>
                </c:pt>
                <c:pt idx="5047">
                  <c:v>7.5</c:v>
                </c:pt>
                <c:pt idx="5048">
                  <c:v>5.8</c:v>
                </c:pt>
                <c:pt idx="5049">
                  <c:v>7.4</c:v>
                </c:pt>
                <c:pt idx="5050">
                  <c:v>4.5</c:v>
                </c:pt>
                <c:pt idx="5051">
                  <c:v>6.8</c:v>
                </c:pt>
                <c:pt idx="5052">
                  <c:v>9.1999999999999993</c:v>
                </c:pt>
                <c:pt idx="5053">
                  <c:v>8.4</c:v>
                </c:pt>
                <c:pt idx="5054">
                  <c:v>7.8</c:v>
                </c:pt>
                <c:pt idx="5055">
                  <c:v>4</c:v>
                </c:pt>
                <c:pt idx="5056">
                  <c:v>6.4</c:v>
                </c:pt>
                <c:pt idx="5057">
                  <c:v>4.5999999999999996</c:v>
                </c:pt>
                <c:pt idx="5058">
                  <c:v>6.6</c:v>
                </c:pt>
                <c:pt idx="5059">
                  <c:v>7.2</c:v>
                </c:pt>
                <c:pt idx="5060">
                  <c:v>7.2</c:v>
                </c:pt>
                <c:pt idx="5061">
                  <c:v>5.0999999999999996</c:v>
                </c:pt>
                <c:pt idx="5062">
                  <c:v>3.8</c:v>
                </c:pt>
                <c:pt idx="5063">
                  <c:v>4.8</c:v>
                </c:pt>
                <c:pt idx="5064">
                  <c:v>3.8</c:v>
                </c:pt>
                <c:pt idx="5065">
                  <c:v>5.9</c:v>
                </c:pt>
                <c:pt idx="5066">
                  <c:v>6</c:v>
                </c:pt>
                <c:pt idx="5067">
                  <c:v>4.9000000000000004</c:v>
                </c:pt>
                <c:pt idx="5068">
                  <c:v>5.0999999999999996</c:v>
                </c:pt>
                <c:pt idx="5069">
                  <c:v>3.4</c:v>
                </c:pt>
                <c:pt idx="5070">
                  <c:v>4.9000000000000004</c:v>
                </c:pt>
                <c:pt idx="5071">
                  <c:v>3.6</c:v>
                </c:pt>
                <c:pt idx="5072">
                  <c:v>3.8</c:v>
                </c:pt>
                <c:pt idx="5073">
                  <c:v>5.8</c:v>
                </c:pt>
                <c:pt idx="5074">
                  <c:v>4.3</c:v>
                </c:pt>
                <c:pt idx="5075">
                  <c:v>5.2</c:v>
                </c:pt>
                <c:pt idx="5076">
                  <c:v>3.6</c:v>
                </c:pt>
                <c:pt idx="5077">
                  <c:v>3.5</c:v>
                </c:pt>
                <c:pt idx="5078">
                  <c:v>4.8</c:v>
                </c:pt>
                <c:pt idx="5079">
                  <c:v>6.7</c:v>
                </c:pt>
                <c:pt idx="5080">
                  <c:v>7.7</c:v>
                </c:pt>
                <c:pt idx="5081">
                  <c:v>5.6</c:v>
                </c:pt>
                <c:pt idx="5082">
                  <c:v>6.7</c:v>
                </c:pt>
                <c:pt idx="5083">
                  <c:v>5</c:v>
                </c:pt>
                <c:pt idx="5084">
                  <c:v>6.2</c:v>
                </c:pt>
                <c:pt idx="5085">
                  <c:v>3.9</c:v>
                </c:pt>
                <c:pt idx="5086">
                  <c:v>6.1</c:v>
                </c:pt>
                <c:pt idx="5087">
                  <c:v>7</c:v>
                </c:pt>
                <c:pt idx="5088">
                  <c:v>5.2</c:v>
                </c:pt>
                <c:pt idx="5089">
                  <c:v>6.9</c:v>
                </c:pt>
                <c:pt idx="5090">
                  <c:v>5.4</c:v>
                </c:pt>
                <c:pt idx="5091">
                  <c:v>6.8</c:v>
                </c:pt>
                <c:pt idx="5092">
                  <c:v>5.5</c:v>
                </c:pt>
                <c:pt idx="5093">
                  <c:v>6.8</c:v>
                </c:pt>
                <c:pt idx="5094">
                  <c:v>9.5</c:v>
                </c:pt>
                <c:pt idx="5095">
                  <c:v>7.2</c:v>
                </c:pt>
                <c:pt idx="5096">
                  <c:v>7.6</c:v>
                </c:pt>
                <c:pt idx="5097">
                  <c:v>6</c:v>
                </c:pt>
                <c:pt idx="5098">
                  <c:v>7</c:v>
                </c:pt>
                <c:pt idx="5099">
                  <c:v>7.8</c:v>
                </c:pt>
                <c:pt idx="5100">
                  <c:v>6.4</c:v>
                </c:pt>
                <c:pt idx="5101">
                  <c:v>8</c:v>
                </c:pt>
                <c:pt idx="5102">
                  <c:v>6.9</c:v>
                </c:pt>
                <c:pt idx="5103">
                  <c:v>6.7</c:v>
                </c:pt>
                <c:pt idx="5104">
                  <c:v>6</c:v>
                </c:pt>
                <c:pt idx="5105">
                  <c:v>10.6</c:v>
                </c:pt>
                <c:pt idx="5106">
                  <c:v>6.5</c:v>
                </c:pt>
                <c:pt idx="5107">
                  <c:v>6.5</c:v>
                </c:pt>
                <c:pt idx="5108">
                  <c:v>8.1999999999999993</c:v>
                </c:pt>
                <c:pt idx="5109">
                  <c:v>6.6</c:v>
                </c:pt>
                <c:pt idx="5110">
                  <c:v>7.4</c:v>
                </c:pt>
                <c:pt idx="5111">
                  <c:v>5.4</c:v>
                </c:pt>
                <c:pt idx="5112">
                  <c:v>7</c:v>
                </c:pt>
                <c:pt idx="5113">
                  <c:v>5.9</c:v>
                </c:pt>
                <c:pt idx="5114">
                  <c:v>6.1</c:v>
                </c:pt>
                <c:pt idx="5115">
                  <c:v>8.3000000000000007</c:v>
                </c:pt>
                <c:pt idx="5116">
                  <c:v>6.5</c:v>
                </c:pt>
                <c:pt idx="5117">
                  <c:v>6.9</c:v>
                </c:pt>
                <c:pt idx="5118">
                  <c:v>6.7</c:v>
                </c:pt>
                <c:pt idx="5119">
                  <c:v>8</c:v>
                </c:pt>
                <c:pt idx="5120">
                  <c:v>7.1</c:v>
                </c:pt>
                <c:pt idx="5121">
                  <c:v>9.6999999999999993</c:v>
                </c:pt>
                <c:pt idx="5122">
                  <c:v>9.5</c:v>
                </c:pt>
                <c:pt idx="5123">
                  <c:v>7.2</c:v>
                </c:pt>
                <c:pt idx="5124">
                  <c:v>8.9</c:v>
                </c:pt>
                <c:pt idx="5125">
                  <c:v>8.1999999999999993</c:v>
                </c:pt>
                <c:pt idx="5126">
                  <c:v>7.5</c:v>
                </c:pt>
                <c:pt idx="5127">
                  <c:v>8.3000000000000007</c:v>
                </c:pt>
                <c:pt idx="5128">
                  <c:v>7</c:v>
                </c:pt>
                <c:pt idx="5129">
                  <c:v>9.4</c:v>
                </c:pt>
                <c:pt idx="5130">
                  <c:v>7.9</c:v>
                </c:pt>
                <c:pt idx="5131">
                  <c:v>9.8000000000000007</c:v>
                </c:pt>
                <c:pt idx="5132">
                  <c:v>7.8</c:v>
                </c:pt>
                <c:pt idx="5133">
                  <c:v>9.5</c:v>
                </c:pt>
                <c:pt idx="5134">
                  <c:v>8.1</c:v>
                </c:pt>
                <c:pt idx="5135">
                  <c:v>10</c:v>
                </c:pt>
                <c:pt idx="5136">
                  <c:v>9.9</c:v>
                </c:pt>
                <c:pt idx="5137">
                  <c:v>8.3000000000000007</c:v>
                </c:pt>
                <c:pt idx="5138">
                  <c:v>10.6</c:v>
                </c:pt>
                <c:pt idx="5139">
                  <c:v>10.5</c:v>
                </c:pt>
                <c:pt idx="5140">
                  <c:v>10</c:v>
                </c:pt>
                <c:pt idx="5141">
                  <c:v>8.6999999999999993</c:v>
                </c:pt>
                <c:pt idx="5142">
                  <c:v>10.3</c:v>
                </c:pt>
                <c:pt idx="5143">
                  <c:v>10.3</c:v>
                </c:pt>
                <c:pt idx="5144">
                  <c:v>8.9</c:v>
                </c:pt>
                <c:pt idx="5145">
                  <c:v>10.4</c:v>
                </c:pt>
                <c:pt idx="5146">
                  <c:v>8.8000000000000007</c:v>
                </c:pt>
                <c:pt idx="5147">
                  <c:v>10.6</c:v>
                </c:pt>
                <c:pt idx="5148">
                  <c:v>9.5</c:v>
                </c:pt>
                <c:pt idx="5149">
                  <c:v>11.1</c:v>
                </c:pt>
                <c:pt idx="5150">
                  <c:v>10.3</c:v>
                </c:pt>
                <c:pt idx="5151">
                  <c:v>10.4</c:v>
                </c:pt>
                <c:pt idx="5152">
                  <c:v>9.6</c:v>
                </c:pt>
                <c:pt idx="5153">
                  <c:v>8.3000000000000007</c:v>
                </c:pt>
                <c:pt idx="5154">
                  <c:v>9.5</c:v>
                </c:pt>
                <c:pt idx="5155">
                  <c:v>8</c:v>
                </c:pt>
                <c:pt idx="5156">
                  <c:v>8.8000000000000007</c:v>
                </c:pt>
                <c:pt idx="5157">
                  <c:v>10</c:v>
                </c:pt>
                <c:pt idx="5158">
                  <c:v>9.1999999999999993</c:v>
                </c:pt>
                <c:pt idx="5159">
                  <c:v>10.6</c:v>
                </c:pt>
                <c:pt idx="5160">
                  <c:v>10.1</c:v>
                </c:pt>
                <c:pt idx="5161">
                  <c:v>10.199999999999999</c:v>
                </c:pt>
                <c:pt idx="5162">
                  <c:v>9.1</c:v>
                </c:pt>
                <c:pt idx="5163">
                  <c:v>10.6</c:v>
                </c:pt>
                <c:pt idx="5164">
                  <c:v>10.7</c:v>
                </c:pt>
                <c:pt idx="5165">
                  <c:v>8.9</c:v>
                </c:pt>
                <c:pt idx="5166">
                  <c:v>10</c:v>
                </c:pt>
                <c:pt idx="5167">
                  <c:v>9</c:v>
                </c:pt>
                <c:pt idx="5168">
                  <c:v>9.4</c:v>
                </c:pt>
                <c:pt idx="5169">
                  <c:v>8.8000000000000007</c:v>
                </c:pt>
                <c:pt idx="5170">
                  <c:v>9.6</c:v>
                </c:pt>
                <c:pt idx="5171">
                  <c:v>8.8000000000000007</c:v>
                </c:pt>
                <c:pt idx="5172">
                  <c:v>8.1</c:v>
                </c:pt>
                <c:pt idx="5173">
                  <c:v>9</c:v>
                </c:pt>
                <c:pt idx="5174">
                  <c:v>8</c:v>
                </c:pt>
                <c:pt idx="5175">
                  <c:v>9.9</c:v>
                </c:pt>
                <c:pt idx="5176">
                  <c:v>9.6999999999999993</c:v>
                </c:pt>
                <c:pt idx="5177">
                  <c:v>10.1</c:v>
                </c:pt>
                <c:pt idx="5178">
                  <c:v>10.5</c:v>
                </c:pt>
                <c:pt idx="5179">
                  <c:v>9.6999999999999993</c:v>
                </c:pt>
                <c:pt idx="5180">
                  <c:v>8.6999999999999993</c:v>
                </c:pt>
                <c:pt idx="5181">
                  <c:v>8.8000000000000007</c:v>
                </c:pt>
                <c:pt idx="5182">
                  <c:v>7.4</c:v>
                </c:pt>
                <c:pt idx="5183">
                  <c:v>7.4</c:v>
                </c:pt>
                <c:pt idx="5184">
                  <c:v>6.7</c:v>
                </c:pt>
                <c:pt idx="5185">
                  <c:v>8.1</c:v>
                </c:pt>
                <c:pt idx="5186">
                  <c:v>7.9</c:v>
                </c:pt>
                <c:pt idx="5187">
                  <c:v>7.5</c:v>
                </c:pt>
                <c:pt idx="5188">
                  <c:v>7.5</c:v>
                </c:pt>
                <c:pt idx="5189">
                  <c:v>8.3000000000000007</c:v>
                </c:pt>
                <c:pt idx="5190">
                  <c:v>8.3000000000000007</c:v>
                </c:pt>
                <c:pt idx="5191">
                  <c:v>7.4</c:v>
                </c:pt>
                <c:pt idx="5192">
                  <c:v>7.7</c:v>
                </c:pt>
                <c:pt idx="5193">
                  <c:v>7.4</c:v>
                </c:pt>
                <c:pt idx="5194">
                  <c:v>7.1</c:v>
                </c:pt>
                <c:pt idx="5195">
                  <c:v>8.3000000000000007</c:v>
                </c:pt>
                <c:pt idx="5196">
                  <c:v>9.9</c:v>
                </c:pt>
                <c:pt idx="5197">
                  <c:v>9</c:v>
                </c:pt>
                <c:pt idx="5198">
                  <c:v>8</c:v>
                </c:pt>
                <c:pt idx="5199">
                  <c:v>7.5</c:v>
                </c:pt>
                <c:pt idx="5200">
                  <c:v>8.1</c:v>
                </c:pt>
                <c:pt idx="5201">
                  <c:v>8.1999999999999993</c:v>
                </c:pt>
                <c:pt idx="5202">
                  <c:v>8.4</c:v>
                </c:pt>
                <c:pt idx="5203">
                  <c:v>8.1</c:v>
                </c:pt>
                <c:pt idx="5204">
                  <c:v>8.5</c:v>
                </c:pt>
                <c:pt idx="5205">
                  <c:v>8.1</c:v>
                </c:pt>
                <c:pt idx="5206">
                  <c:v>8</c:v>
                </c:pt>
                <c:pt idx="5207">
                  <c:v>8</c:v>
                </c:pt>
                <c:pt idx="5208">
                  <c:v>7.6</c:v>
                </c:pt>
                <c:pt idx="5209">
                  <c:v>7.8</c:v>
                </c:pt>
                <c:pt idx="5210">
                  <c:v>8.6</c:v>
                </c:pt>
                <c:pt idx="5211">
                  <c:v>8.6</c:v>
                </c:pt>
                <c:pt idx="5212">
                  <c:v>9</c:v>
                </c:pt>
                <c:pt idx="5213">
                  <c:v>9.6999999999999993</c:v>
                </c:pt>
                <c:pt idx="5214">
                  <c:v>8.8000000000000007</c:v>
                </c:pt>
                <c:pt idx="5215">
                  <c:v>8.6999999999999993</c:v>
                </c:pt>
                <c:pt idx="5216">
                  <c:v>8.6</c:v>
                </c:pt>
                <c:pt idx="5217">
                  <c:v>8.8000000000000007</c:v>
                </c:pt>
                <c:pt idx="5218">
                  <c:v>8.1999999999999993</c:v>
                </c:pt>
                <c:pt idx="5219">
                  <c:v>9</c:v>
                </c:pt>
                <c:pt idx="5220">
                  <c:v>9.1999999999999993</c:v>
                </c:pt>
                <c:pt idx="5221">
                  <c:v>8.9</c:v>
                </c:pt>
                <c:pt idx="5222">
                  <c:v>8</c:v>
                </c:pt>
                <c:pt idx="5223">
                  <c:v>8.5</c:v>
                </c:pt>
                <c:pt idx="5224">
                  <c:v>8.8000000000000007</c:v>
                </c:pt>
                <c:pt idx="5225">
                  <c:v>8.1999999999999993</c:v>
                </c:pt>
                <c:pt idx="5226">
                  <c:v>8.1999999999999993</c:v>
                </c:pt>
                <c:pt idx="5227">
                  <c:v>8.1</c:v>
                </c:pt>
                <c:pt idx="5228">
                  <c:v>8</c:v>
                </c:pt>
                <c:pt idx="5229">
                  <c:v>6.9</c:v>
                </c:pt>
                <c:pt idx="5230">
                  <c:v>6.2</c:v>
                </c:pt>
                <c:pt idx="5231">
                  <c:v>5.5</c:v>
                </c:pt>
                <c:pt idx="5232">
                  <c:v>6.1</c:v>
                </c:pt>
                <c:pt idx="5233">
                  <c:v>7.4</c:v>
                </c:pt>
                <c:pt idx="5234">
                  <c:v>7.8</c:v>
                </c:pt>
                <c:pt idx="5235">
                  <c:v>7.9</c:v>
                </c:pt>
                <c:pt idx="5236">
                  <c:v>7.6</c:v>
                </c:pt>
                <c:pt idx="5237">
                  <c:v>8.6</c:v>
                </c:pt>
                <c:pt idx="5238">
                  <c:v>8</c:v>
                </c:pt>
                <c:pt idx="5239">
                  <c:v>8.1</c:v>
                </c:pt>
                <c:pt idx="5240">
                  <c:v>7.6</c:v>
                </c:pt>
                <c:pt idx="5241">
                  <c:v>7.8</c:v>
                </c:pt>
                <c:pt idx="5242">
                  <c:v>8.1999999999999993</c:v>
                </c:pt>
                <c:pt idx="5243">
                  <c:v>8.4</c:v>
                </c:pt>
                <c:pt idx="5244">
                  <c:v>8.6</c:v>
                </c:pt>
                <c:pt idx="5245">
                  <c:v>9.4</c:v>
                </c:pt>
                <c:pt idx="5246">
                  <c:v>8.5</c:v>
                </c:pt>
                <c:pt idx="5247">
                  <c:v>8.6</c:v>
                </c:pt>
                <c:pt idx="5248">
                  <c:v>8.6</c:v>
                </c:pt>
                <c:pt idx="5249">
                  <c:v>8.4</c:v>
                </c:pt>
                <c:pt idx="5250">
                  <c:v>8.1999999999999993</c:v>
                </c:pt>
                <c:pt idx="5251">
                  <c:v>7.4</c:v>
                </c:pt>
                <c:pt idx="5252">
                  <c:v>7.5</c:v>
                </c:pt>
                <c:pt idx="5253">
                  <c:v>7</c:v>
                </c:pt>
                <c:pt idx="5254">
                  <c:v>6.2</c:v>
                </c:pt>
                <c:pt idx="5255">
                  <c:v>7.4</c:v>
                </c:pt>
                <c:pt idx="5256">
                  <c:v>6.1</c:v>
                </c:pt>
                <c:pt idx="5257">
                  <c:v>6.1</c:v>
                </c:pt>
                <c:pt idx="5258">
                  <c:v>5.7</c:v>
                </c:pt>
                <c:pt idx="5259">
                  <c:v>6</c:v>
                </c:pt>
                <c:pt idx="5260">
                  <c:v>6.3</c:v>
                </c:pt>
                <c:pt idx="5261">
                  <c:v>6.5</c:v>
                </c:pt>
                <c:pt idx="5262">
                  <c:v>7.1</c:v>
                </c:pt>
                <c:pt idx="5263">
                  <c:v>6.6</c:v>
                </c:pt>
                <c:pt idx="5264">
                  <c:v>5.7</c:v>
                </c:pt>
                <c:pt idx="5265">
                  <c:v>5.4</c:v>
                </c:pt>
                <c:pt idx="5266">
                  <c:v>6.4</c:v>
                </c:pt>
                <c:pt idx="5267">
                  <c:v>8.1</c:v>
                </c:pt>
                <c:pt idx="5268">
                  <c:v>9</c:v>
                </c:pt>
                <c:pt idx="5269">
                  <c:v>9.4</c:v>
                </c:pt>
                <c:pt idx="5270">
                  <c:v>8.8000000000000007</c:v>
                </c:pt>
                <c:pt idx="5271">
                  <c:v>6.8</c:v>
                </c:pt>
                <c:pt idx="5272">
                  <c:v>5.9</c:v>
                </c:pt>
                <c:pt idx="5273">
                  <c:v>6.8</c:v>
                </c:pt>
                <c:pt idx="5274">
                  <c:v>7.2</c:v>
                </c:pt>
                <c:pt idx="5275">
                  <c:v>6.9</c:v>
                </c:pt>
                <c:pt idx="5276">
                  <c:v>6.4</c:v>
                </c:pt>
                <c:pt idx="5277">
                  <c:v>7.2</c:v>
                </c:pt>
                <c:pt idx="5278">
                  <c:v>6.4</c:v>
                </c:pt>
                <c:pt idx="5279">
                  <c:v>6.7</c:v>
                </c:pt>
                <c:pt idx="5280">
                  <c:v>7.1</c:v>
                </c:pt>
                <c:pt idx="5281">
                  <c:v>7.4</c:v>
                </c:pt>
                <c:pt idx="5282">
                  <c:v>7.4</c:v>
                </c:pt>
                <c:pt idx="5283">
                  <c:v>7</c:v>
                </c:pt>
                <c:pt idx="5284">
                  <c:v>7.2</c:v>
                </c:pt>
                <c:pt idx="5285">
                  <c:v>6.9</c:v>
                </c:pt>
                <c:pt idx="5286">
                  <c:v>7.9</c:v>
                </c:pt>
                <c:pt idx="5287">
                  <c:v>7.8</c:v>
                </c:pt>
                <c:pt idx="5288">
                  <c:v>7.9</c:v>
                </c:pt>
                <c:pt idx="5289">
                  <c:v>8.1999999999999993</c:v>
                </c:pt>
                <c:pt idx="5290">
                  <c:v>7.8</c:v>
                </c:pt>
                <c:pt idx="5291">
                  <c:v>7.8</c:v>
                </c:pt>
                <c:pt idx="5292">
                  <c:v>8.1999999999999993</c:v>
                </c:pt>
                <c:pt idx="5293">
                  <c:v>8</c:v>
                </c:pt>
                <c:pt idx="5294">
                  <c:v>7.6</c:v>
                </c:pt>
                <c:pt idx="5295">
                  <c:v>7.8</c:v>
                </c:pt>
                <c:pt idx="5296">
                  <c:v>7.6</c:v>
                </c:pt>
                <c:pt idx="5297">
                  <c:v>7.6</c:v>
                </c:pt>
                <c:pt idx="5298">
                  <c:v>7.8</c:v>
                </c:pt>
                <c:pt idx="5299">
                  <c:v>7.3</c:v>
                </c:pt>
                <c:pt idx="5300">
                  <c:v>6.7</c:v>
                </c:pt>
                <c:pt idx="5301">
                  <c:v>6.9</c:v>
                </c:pt>
                <c:pt idx="5302">
                  <c:v>6.9</c:v>
                </c:pt>
                <c:pt idx="5303">
                  <c:v>6.4</c:v>
                </c:pt>
                <c:pt idx="5304">
                  <c:v>5.8</c:v>
                </c:pt>
                <c:pt idx="5305">
                  <c:v>5.8</c:v>
                </c:pt>
                <c:pt idx="5306">
                  <c:v>5.5</c:v>
                </c:pt>
                <c:pt idx="5307">
                  <c:v>5.2</c:v>
                </c:pt>
                <c:pt idx="5308">
                  <c:v>5.6</c:v>
                </c:pt>
                <c:pt idx="5309">
                  <c:v>5.2</c:v>
                </c:pt>
                <c:pt idx="5310">
                  <c:v>5.4</c:v>
                </c:pt>
                <c:pt idx="5311">
                  <c:v>5.3</c:v>
                </c:pt>
                <c:pt idx="5312">
                  <c:v>5.3</c:v>
                </c:pt>
                <c:pt idx="5313">
                  <c:v>5.0999999999999996</c:v>
                </c:pt>
                <c:pt idx="5314">
                  <c:v>4.7</c:v>
                </c:pt>
                <c:pt idx="5315">
                  <c:v>5.2</c:v>
                </c:pt>
                <c:pt idx="5316">
                  <c:v>4.7</c:v>
                </c:pt>
                <c:pt idx="5317">
                  <c:v>4.3</c:v>
                </c:pt>
                <c:pt idx="5318">
                  <c:v>3.8</c:v>
                </c:pt>
                <c:pt idx="5319">
                  <c:v>4</c:v>
                </c:pt>
                <c:pt idx="5320">
                  <c:v>4.7</c:v>
                </c:pt>
                <c:pt idx="5321">
                  <c:v>4.8</c:v>
                </c:pt>
                <c:pt idx="5322">
                  <c:v>4.5999999999999996</c:v>
                </c:pt>
                <c:pt idx="5323">
                  <c:v>4.2</c:v>
                </c:pt>
                <c:pt idx="5324">
                  <c:v>3.4</c:v>
                </c:pt>
                <c:pt idx="5325">
                  <c:v>3.7</c:v>
                </c:pt>
                <c:pt idx="5326">
                  <c:v>3.6</c:v>
                </c:pt>
                <c:pt idx="5327">
                  <c:v>3.4</c:v>
                </c:pt>
                <c:pt idx="5328">
                  <c:v>3.4</c:v>
                </c:pt>
                <c:pt idx="5329">
                  <c:v>3.3</c:v>
                </c:pt>
                <c:pt idx="5330">
                  <c:v>3.5</c:v>
                </c:pt>
                <c:pt idx="5331">
                  <c:v>5.3</c:v>
                </c:pt>
                <c:pt idx="5332">
                  <c:v>6.5</c:v>
                </c:pt>
                <c:pt idx="5333">
                  <c:v>5.7</c:v>
                </c:pt>
                <c:pt idx="5334">
                  <c:v>4.9000000000000004</c:v>
                </c:pt>
                <c:pt idx="5335">
                  <c:v>4.7</c:v>
                </c:pt>
                <c:pt idx="5336">
                  <c:v>4.4000000000000004</c:v>
                </c:pt>
                <c:pt idx="5337">
                  <c:v>4.5</c:v>
                </c:pt>
                <c:pt idx="5338">
                  <c:v>4.5999999999999996</c:v>
                </c:pt>
                <c:pt idx="5339">
                  <c:v>4.4000000000000004</c:v>
                </c:pt>
                <c:pt idx="5340">
                  <c:v>5.3</c:v>
                </c:pt>
                <c:pt idx="5341">
                  <c:v>5</c:v>
                </c:pt>
                <c:pt idx="5342">
                  <c:v>5.4</c:v>
                </c:pt>
                <c:pt idx="5343">
                  <c:v>6.4</c:v>
                </c:pt>
                <c:pt idx="5344">
                  <c:v>4.5999999999999996</c:v>
                </c:pt>
                <c:pt idx="5345">
                  <c:v>4.0999999999999996</c:v>
                </c:pt>
                <c:pt idx="5346">
                  <c:v>5.6</c:v>
                </c:pt>
                <c:pt idx="5347">
                  <c:v>5.6</c:v>
                </c:pt>
                <c:pt idx="5348">
                  <c:v>4.7</c:v>
                </c:pt>
                <c:pt idx="5349">
                  <c:v>4.5</c:v>
                </c:pt>
                <c:pt idx="5350">
                  <c:v>4</c:v>
                </c:pt>
                <c:pt idx="5351">
                  <c:v>3.7</c:v>
                </c:pt>
                <c:pt idx="5352">
                  <c:v>5</c:v>
                </c:pt>
                <c:pt idx="5353">
                  <c:v>6.6</c:v>
                </c:pt>
                <c:pt idx="5354">
                  <c:v>7.9</c:v>
                </c:pt>
                <c:pt idx="5355">
                  <c:v>9.6999999999999993</c:v>
                </c:pt>
                <c:pt idx="5356">
                  <c:v>8.8000000000000007</c:v>
                </c:pt>
                <c:pt idx="5357">
                  <c:v>7.7</c:v>
                </c:pt>
                <c:pt idx="5358">
                  <c:v>7.2</c:v>
                </c:pt>
                <c:pt idx="5359">
                  <c:v>6.6</c:v>
                </c:pt>
                <c:pt idx="5360">
                  <c:v>7.7</c:v>
                </c:pt>
                <c:pt idx="5361">
                  <c:v>7.5</c:v>
                </c:pt>
                <c:pt idx="5362">
                  <c:v>6.4</c:v>
                </c:pt>
                <c:pt idx="5363">
                  <c:v>8.8000000000000007</c:v>
                </c:pt>
                <c:pt idx="5364">
                  <c:v>8.6999999999999993</c:v>
                </c:pt>
                <c:pt idx="5365">
                  <c:v>8.4</c:v>
                </c:pt>
                <c:pt idx="5366">
                  <c:v>7.4</c:v>
                </c:pt>
                <c:pt idx="5367">
                  <c:v>8.4</c:v>
                </c:pt>
                <c:pt idx="5368">
                  <c:v>8.6999999999999993</c:v>
                </c:pt>
                <c:pt idx="5369">
                  <c:v>6.8</c:v>
                </c:pt>
                <c:pt idx="5370">
                  <c:v>7.4</c:v>
                </c:pt>
                <c:pt idx="5371">
                  <c:v>5.6</c:v>
                </c:pt>
                <c:pt idx="5372">
                  <c:v>6.6</c:v>
                </c:pt>
                <c:pt idx="5373">
                  <c:v>7.1</c:v>
                </c:pt>
                <c:pt idx="5374">
                  <c:v>6.6</c:v>
                </c:pt>
                <c:pt idx="5375">
                  <c:v>6.3</c:v>
                </c:pt>
                <c:pt idx="5376">
                  <c:v>6</c:v>
                </c:pt>
                <c:pt idx="5377">
                  <c:v>7.6</c:v>
                </c:pt>
                <c:pt idx="5378">
                  <c:v>7.9</c:v>
                </c:pt>
                <c:pt idx="5379">
                  <c:v>7.8</c:v>
                </c:pt>
                <c:pt idx="5380">
                  <c:v>9</c:v>
                </c:pt>
                <c:pt idx="5381">
                  <c:v>9.9</c:v>
                </c:pt>
                <c:pt idx="5382">
                  <c:v>9.8000000000000007</c:v>
                </c:pt>
                <c:pt idx="5383">
                  <c:v>9</c:v>
                </c:pt>
                <c:pt idx="5384">
                  <c:v>7.1</c:v>
                </c:pt>
                <c:pt idx="5385">
                  <c:v>6.8</c:v>
                </c:pt>
                <c:pt idx="5386">
                  <c:v>6.2</c:v>
                </c:pt>
                <c:pt idx="5387">
                  <c:v>7.6</c:v>
                </c:pt>
                <c:pt idx="5388">
                  <c:v>7.4</c:v>
                </c:pt>
                <c:pt idx="5389">
                  <c:v>7.6</c:v>
                </c:pt>
                <c:pt idx="5390">
                  <c:v>6.7</c:v>
                </c:pt>
                <c:pt idx="5391">
                  <c:v>6</c:v>
                </c:pt>
                <c:pt idx="5392">
                  <c:v>6.4</c:v>
                </c:pt>
                <c:pt idx="5393">
                  <c:v>4.5999999999999996</c:v>
                </c:pt>
                <c:pt idx="5394">
                  <c:v>6</c:v>
                </c:pt>
                <c:pt idx="5395">
                  <c:v>6.4</c:v>
                </c:pt>
                <c:pt idx="5396">
                  <c:v>6</c:v>
                </c:pt>
                <c:pt idx="5397">
                  <c:v>5.4</c:v>
                </c:pt>
                <c:pt idx="5398">
                  <c:v>5.2</c:v>
                </c:pt>
                <c:pt idx="5399">
                  <c:v>5.5</c:v>
                </c:pt>
                <c:pt idx="5400">
                  <c:v>6.9</c:v>
                </c:pt>
                <c:pt idx="5401">
                  <c:v>6.7</c:v>
                </c:pt>
                <c:pt idx="5402">
                  <c:v>6.5</c:v>
                </c:pt>
                <c:pt idx="5403">
                  <c:v>6.1</c:v>
                </c:pt>
                <c:pt idx="5404">
                  <c:v>5.3</c:v>
                </c:pt>
                <c:pt idx="5405">
                  <c:v>5.9</c:v>
                </c:pt>
                <c:pt idx="5406">
                  <c:v>7.2</c:v>
                </c:pt>
                <c:pt idx="5407">
                  <c:v>8.3000000000000007</c:v>
                </c:pt>
                <c:pt idx="5408">
                  <c:v>9</c:v>
                </c:pt>
                <c:pt idx="5409">
                  <c:v>8.1999999999999993</c:v>
                </c:pt>
                <c:pt idx="5410">
                  <c:v>6.9</c:v>
                </c:pt>
                <c:pt idx="5411">
                  <c:v>6.7</c:v>
                </c:pt>
                <c:pt idx="5412">
                  <c:v>5.8</c:v>
                </c:pt>
                <c:pt idx="5413">
                  <c:v>6.4</c:v>
                </c:pt>
                <c:pt idx="5414">
                  <c:v>6.5</c:v>
                </c:pt>
                <c:pt idx="5415">
                  <c:v>7.1</c:v>
                </c:pt>
                <c:pt idx="5416">
                  <c:v>8.1</c:v>
                </c:pt>
                <c:pt idx="5417">
                  <c:v>9</c:v>
                </c:pt>
                <c:pt idx="5418">
                  <c:v>7.5</c:v>
                </c:pt>
                <c:pt idx="5419">
                  <c:v>6</c:v>
                </c:pt>
                <c:pt idx="5420">
                  <c:v>7</c:v>
                </c:pt>
                <c:pt idx="5421">
                  <c:v>4.3</c:v>
                </c:pt>
                <c:pt idx="5422">
                  <c:v>8</c:v>
                </c:pt>
                <c:pt idx="5423">
                  <c:v>7.6</c:v>
                </c:pt>
                <c:pt idx="5424">
                  <c:v>6.8</c:v>
                </c:pt>
                <c:pt idx="5425">
                  <c:v>5.8</c:v>
                </c:pt>
                <c:pt idx="5426">
                  <c:v>6.6</c:v>
                </c:pt>
                <c:pt idx="5427">
                  <c:v>7.4</c:v>
                </c:pt>
                <c:pt idx="5428">
                  <c:v>4.2</c:v>
                </c:pt>
                <c:pt idx="5429">
                  <c:v>6.7</c:v>
                </c:pt>
                <c:pt idx="5430">
                  <c:v>7.5</c:v>
                </c:pt>
                <c:pt idx="5431">
                  <c:v>4.8</c:v>
                </c:pt>
                <c:pt idx="5432">
                  <c:v>5.3</c:v>
                </c:pt>
                <c:pt idx="5433">
                  <c:v>4.4000000000000004</c:v>
                </c:pt>
                <c:pt idx="5434">
                  <c:v>6.8</c:v>
                </c:pt>
                <c:pt idx="5435">
                  <c:v>4.9000000000000004</c:v>
                </c:pt>
                <c:pt idx="5436">
                  <c:v>7.3</c:v>
                </c:pt>
                <c:pt idx="5437">
                  <c:v>7.8</c:v>
                </c:pt>
                <c:pt idx="5438">
                  <c:v>5.4</c:v>
                </c:pt>
                <c:pt idx="5439">
                  <c:v>6.2</c:v>
                </c:pt>
                <c:pt idx="5440">
                  <c:v>4.5</c:v>
                </c:pt>
                <c:pt idx="5441">
                  <c:v>4.0999999999999996</c:v>
                </c:pt>
                <c:pt idx="5442">
                  <c:v>4</c:v>
                </c:pt>
                <c:pt idx="5443">
                  <c:v>7.2</c:v>
                </c:pt>
                <c:pt idx="5444">
                  <c:v>8.1999999999999993</c:v>
                </c:pt>
                <c:pt idx="5445">
                  <c:v>6.6</c:v>
                </c:pt>
                <c:pt idx="5446">
                  <c:v>6.9</c:v>
                </c:pt>
                <c:pt idx="5447">
                  <c:v>5.3</c:v>
                </c:pt>
                <c:pt idx="5448">
                  <c:v>6.6</c:v>
                </c:pt>
                <c:pt idx="5449">
                  <c:v>5</c:v>
                </c:pt>
                <c:pt idx="5450">
                  <c:v>4.8</c:v>
                </c:pt>
                <c:pt idx="5451">
                  <c:v>4.8</c:v>
                </c:pt>
                <c:pt idx="5452">
                  <c:v>5.0999999999999996</c:v>
                </c:pt>
                <c:pt idx="5453">
                  <c:v>6.8</c:v>
                </c:pt>
                <c:pt idx="5454">
                  <c:v>8.1999999999999993</c:v>
                </c:pt>
                <c:pt idx="5455">
                  <c:v>6.5</c:v>
                </c:pt>
                <c:pt idx="5456">
                  <c:v>7.3</c:v>
                </c:pt>
                <c:pt idx="5457">
                  <c:v>6.5</c:v>
                </c:pt>
                <c:pt idx="5458">
                  <c:v>8.9</c:v>
                </c:pt>
                <c:pt idx="5459">
                  <c:v>7.8</c:v>
                </c:pt>
                <c:pt idx="5460">
                  <c:v>5.4</c:v>
                </c:pt>
                <c:pt idx="5461">
                  <c:v>6.4</c:v>
                </c:pt>
                <c:pt idx="5462">
                  <c:v>5.5</c:v>
                </c:pt>
                <c:pt idx="5463">
                  <c:v>6.6</c:v>
                </c:pt>
                <c:pt idx="5464">
                  <c:v>7</c:v>
                </c:pt>
                <c:pt idx="5465">
                  <c:v>8.6</c:v>
                </c:pt>
                <c:pt idx="5466">
                  <c:v>6.4</c:v>
                </c:pt>
                <c:pt idx="5467">
                  <c:v>4.9000000000000004</c:v>
                </c:pt>
                <c:pt idx="5468">
                  <c:v>4.9000000000000004</c:v>
                </c:pt>
                <c:pt idx="5469">
                  <c:v>5.4</c:v>
                </c:pt>
                <c:pt idx="5470">
                  <c:v>5.6</c:v>
                </c:pt>
                <c:pt idx="5471">
                  <c:v>6.2</c:v>
                </c:pt>
                <c:pt idx="5472">
                  <c:v>6.5</c:v>
                </c:pt>
                <c:pt idx="5473">
                  <c:v>7.2</c:v>
                </c:pt>
                <c:pt idx="5474">
                  <c:v>7</c:v>
                </c:pt>
                <c:pt idx="5475">
                  <c:v>5.8</c:v>
                </c:pt>
                <c:pt idx="5476">
                  <c:v>5.4</c:v>
                </c:pt>
                <c:pt idx="5477">
                  <c:v>4.8</c:v>
                </c:pt>
                <c:pt idx="5478">
                  <c:v>5.4</c:v>
                </c:pt>
                <c:pt idx="5479">
                  <c:v>6.3</c:v>
                </c:pt>
                <c:pt idx="5480">
                  <c:v>6.6</c:v>
                </c:pt>
                <c:pt idx="5481">
                  <c:v>7.6</c:v>
                </c:pt>
                <c:pt idx="5482">
                  <c:v>5</c:v>
                </c:pt>
                <c:pt idx="5483">
                  <c:v>6.2</c:v>
                </c:pt>
                <c:pt idx="5484">
                  <c:v>6.7</c:v>
                </c:pt>
                <c:pt idx="5485">
                  <c:v>6.2</c:v>
                </c:pt>
                <c:pt idx="5486">
                  <c:v>6</c:v>
                </c:pt>
                <c:pt idx="5487">
                  <c:v>5.8</c:v>
                </c:pt>
                <c:pt idx="5488">
                  <c:v>5.3</c:v>
                </c:pt>
                <c:pt idx="5489">
                  <c:v>6</c:v>
                </c:pt>
                <c:pt idx="5490">
                  <c:v>6.3</c:v>
                </c:pt>
                <c:pt idx="5491">
                  <c:v>6.3</c:v>
                </c:pt>
                <c:pt idx="5492">
                  <c:v>6.3</c:v>
                </c:pt>
                <c:pt idx="5493">
                  <c:v>6.4</c:v>
                </c:pt>
                <c:pt idx="5494">
                  <c:v>6.7</c:v>
                </c:pt>
                <c:pt idx="5495">
                  <c:v>6.6</c:v>
                </c:pt>
                <c:pt idx="5496">
                  <c:v>6.5</c:v>
                </c:pt>
                <c:pt idx="5497">
                  <c:v>6.9</c:v>
                </c:pt>
                <c:pt idx="5498">
                  <c:v>8</c:v>
                </c:pt>
                <c:pt idx="5499">
                  <c:v>8.1</c:v>
                </c:pt>
                <c:pt idx="5500">
                  <c:v>7.5</c:v>
                </c:pt>
                <c:pt idx="5501">
                  <c:v>7.5</c:v>
                </c:pt>
                <c:pt idx="5502">
                  <c:v>7.6</c:v>
                </c:pt>
                <c:pt idx="5503">
                  <c:v>8.4</c:v>
                </c:pt>
                <c:pt idx="5504">
                  <c:v>8.5</c:v>
                </c:pt>
                <c:pt idx="5505">
                  <c:v>8.9</c:v>
                </c:pt>
                <c:pt idx="5506">
                  <c:v>8.3000000000000007</c:v>
                </c:pt>
                <c:pt idx="5507">
                  <c:v>7.8</c:v>
                </c:pt>
                <c:pt idx="5508">
                  <c:v>7.3</c:v>
                </c:pt>
                <c:pt idx="5509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E-4BBE-A339-0830F34C3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41344"/>
        <c:axId val="188442880"/>
      </c:lineChart>
      <c:dateAx>
        <c:axId val="188441344"/>
        <c:scaling>
          <c:orientation val="minMax"/>
          <c:min val="41275"/>
        </c:scaling>
        <c:delete val="0"/>
        <c:axPos val="b"/>
        <c:numFmt formatCode="m/d/yyyy" sourceLinked="1"/>
        <c:majorTickMark val="cross"/>
        <c:minorTickMark val="in"/>
        <c:tickLblPos val="nextTo"/>
        <c:txPr>
          <a:bodyPr rot="3000000"/>
          <a:lstStyle/>
          <a:p>
            <a:pPr>
              <a:defRPr sz="1400"/>
            </a:pPr>
            <a:endParaRPr lang="en-US"/>
          </a:p>
        </c:txPr>
        <c:crossAx val="188442880"/>
        <c:crosses val="autoZero"/>
        <c:auto val="1"/>
        <c:lblOffset val="100"/>
        <c:baseTimeUnit val="days"/>
        <c:majorUnit val="6"/>
        <c:majorTimeUnit val="months"/>
        <c:minorUnit val="1"/>
        <c:minorTimeUnit val="months"/>
      </c:dateAx>
      <c:valAx>
        <c:axId val="188442880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Effluent</a:t>
                </a:r>
                <a:r>
                  <a:rPr lang="en-US" sz="1600" baseline="0"/>
                  <a:t> Nitrate, mg/L as N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1959096226368381E-2"/>
              <c:y val="0.348328022898942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8441344"/>
        <c:crosses val="autoZero"/>
        <c:crossBetween val="between"/>
        <c:majorUnit val="3"/>
        <c:minorUnit val="1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78947-6F8F-4D22-ABF4-ECE33C92BE7A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B22CA-A4F0-4113-BBFA-2D1112CE7168}">
      <dgm:prSet phldrT="[Text]" custT="1"/>
      <dgm:spPr/>
      <dgm:t>
        <a:bodyPr/>
        <a:lstStyle/>
        <a:p>
          <a:r>
            <a:rPr lang="en-US" sz="2400" b="1" dirty="0"/>
            <a:t>Total COD</a:t>
          </a:r>
        </a:p>
      </dgm:t>
    </dgm:pt>
    <dgm:pt modelId="{F795D4FC-631C-4FFB-91C8-F964A0DFB157}" type="parTrans" cxnId="{4D75833E-5521-4B9F-BEEB-0E83D1D834DE}">
      <dgm:prSet/>
      <dgm:spPr/>
      <dgm:t>
        <a:bodyPr/>
        <a:lstStyle/>
        <a:p>
          <a:endParaRPr lang="en-US"/>
        </a:p>
      </dgm:t>
    </dgm:pt>
    <dgm:pt modelId="{F3F22A39-EEC0-420C-9E14-D3F4030F6EF2}" type="sibTrans" cxnId="{4D75833E-5521-4B9F-BEEB-0E83D1D834DE}">
      <dgm:prSet/>
      <dgm:spPr/>
      <dgm:t>
        <a:bodyPr/>
        <a:lstStyle/>
        <a:p>
          <a:endParaRPr lang="en-US"/>
        </a:p>
      </dgm:t>
    </dgm:pt>
    <dgm:pt modelId="{ECCBA8DE-8B14-4DEA-B874-0B752D22666C}">
      <dgm:prSet phldrT="[Text]" custT="1"/>
      <dgm:spPr/>
      <dgm:t>
        <a:bodyPr/>
        <a:lstStyle/>
        <a:p>
          <a:r>
            <a:rPr lang="en-US" sz="1600" b="1" dirty="0"/>
            <a:t>Biodegradable COD</a:t>
          </a:r>
        </a:p>
      </dgm:t>
    </dgm:pt>
    <dgm:pt modelId="{22721667-DEC9-42F0-8A0D-3176E4CA5FD7}" type="parTrans" cxnId="{3F69FE61-B4F1-45B6-95A9-99B6F62976F0}">
      <dgm:prSet/>
      <dgm:spPr/>
      <dgm:t>
        <a:bodyPr/>
        <a:lstStyle/>
        <a:p>
          <a:endParaRPr lang="en-US"/>
        </a:p>
      </dgm:t>
    </dgm:pt>
    <dgm:pt modelId="{2CDBFA45-3FD5-4C10-969D-33E693248535}" type="sibTrans" cxnId="{3F69FE61-B4F1-45B6-95A9-99B6F62976F0}">
      <dgm:prSet/>
      <dgm:spPr/>
      <dgm:t>
        <a:bodyPr/>
        <a:lstStyle/>
        <a:p>
          <a:endParaRPr lang="en-US"/>
        </a:p>
      </dgm:t>
    </dgm:pt>
    <dgm:pt modelId="{AB068D51-8353-42E3-A335-C6981F8C4480}">
      <dgm:prSet phldrT="[Text]" custT="1"/>
      <dgm:spPr/>
      <dgm:t>
        <a:bodyPr/>
        <a:lstStyle/>
        <a:p>
          <a:r>
            <a:rPr lang="en-US" sz="1600" b="1" dirty="0"/>
            <a:t>Readily Biodegradable (soluble)</a:t>
          </a:r>
        </a:p>
      </dgm:t>
    </dgm:pt>
    <dgm:pt modelId="{4BDA2CC8-E20B-4C8A-97BC-72B90245823E}" type="parTrans" cxnId="{5206A55A-0874-485C-B3E3-C4943791BF49}">
      <dgm:prSet/>
      <dgm:spPr/>
      <dgm:t>
        <a:bodyPr/>
        <a:lstStyle/>
        <a:p>
          <a:endParaRPr lang="en-US"/>
        </a:p>
      </dgm:t>
    </dgm:pt>
    <dgm:pt modelId="{94399388-D3A8-4136-9CB5-F62FD6FF96A1}" type="sibTrans" cxnId="{5206A55A-0874-485C-B3E3-C4943791BF49}">
      <dgm:prSet/>
      <dgm:spPr/>
      <dgm:t>
        <a:bodyPr/>
        <a:lstStyle/>
        <a:p>
          <a:endParaRPr lang="en-US"/>
        </a:p>
      </dgm:t>
    </dgm:pt>
    <dgm:pt modelId="{DAB6B8E6-2146-4256-8A3E-3D523A85BC20}">
      <dgm:prSet phldrT="[Text]" custT="1"/>
      <dgm:spPr/>
      <dgm:t>
        <a:bodyPr/>
        <a:lstStyle/>
        <a:p>
          <a:r>
            <a:rPr lang="en-US" sz="1600" b="1" dirty="0"/>
            <a:t>NB Soluble</a:t>
          </a:r>
        </a:p>
      </dgm:t>
    </dgm:pt>
    <dgm:pt modelId="{819D7186-601A-45E6-95C5-CB7495012C12}" type="parTrans" cxnId="{43E6213F-8686-466C-A6C7-21A90C37D083}">
      <dgm:prSet/>
      <dgm:spPr/>
      <dgm:t>
        <a:bodyPr/>
        <a:lstStyle/>
        <a:p>
          <a:endParaRPr lang="en-US"/>
        </a:p>
      </dgm:t>
    </dgm:pt>
    <dgm:pt modelId="{2B960F0B-619B-40AA-AB2E-C9A5D12B5CE8}" type="sibTrans" cxnId="{43E6213F-8686-466C-A6C7-21A90C37D083}">
      <dgm:prSet/>
      <dgm:spPr/>
      <dgm:t>
        <a:bodyPr/>
        <a:lstStyle/>
        <a:p>
          <a:endParaRPr lang="en-US"/>
        </a:p>
      </dgm:t>
    </dgm:pt>
    <dgm:pt modelId="{72EFBED2-0572-43C0-95C2-210CA8CB8D69}">
      <dgm:prSet phldrT="[Text]" custT="1"/>
      <dgm:spPr/>
      <dgm:t>
        <a:bodyPr/>
        <a:lstStyle/>
        <a:p>
          <a:r>
            <a:rPr lang="en-US" sz="1600" b="1" dirty="0"/>
            <a:t>NB Particulate</a:t>
          </a:r>
        </a:p>
      </dgm:t>
    </dgm:pt>
    <dgm:pt modelId="{F4536C35-DB4C-45E3-8207-5AED7AED9091}" type="parTrans" cxnId="{C577878A-BBFB-467A-81E9-0CB59F8F3288}">
      <dgm:prSet/>
      <dgm:spPr/>
      <dgm:t>
        <a:bodyPr/>
        <a:lstStyle/>
        <a:p>
          <a:endParaRPr lang="en-US"/>
        </a:p>
      </dgm:t>
    </dgm:pt>
    <dgm:pt modelId="{2953C61B-F284-4CEB-812F-634F7138A942}" type="sibTrans" cxnId="{C577878A-BBFB-467A-81E9-0CB59F8F3288}">
      <dgm:prSet/>
      <dgm:spPr/>
      <dgm:t>
        <a:bodyPr/>
        <a:lstStyle/>
        <a:p>
          <a:endParaRPr lang="en-US"/>
        </a:p>
      </dgm:t>
    </dgm:pt>
    <dgm:pt modelId="{9FB13425-719B-4C4D-8AEE-40C014E7C293}">
      <dgm:prSet phldrT="[Text]" custT="1"/>
      <dgm:spPr/>
      <dgm:t>
        <a:bodyPr/>
        <a:lstStyle/>
        <a:p>
          <a:r>
            <a:rPr lang="en-US" sz="1600" b="1" dirty="0"/>
            <a:t>Slowly Biodegradable (particulate)</a:t>
          </a:r>
        </a:p>
      </dgm:t>
    </dgm:pt>
    <dgm:pt modelId="{FB2A8FC4-AC46-4E47-A731-918F42A3D57A}" type="parTrans" cxnId="{92CC8D36-1C45-46B3-BFAC-EB61DBDEFEBE}">
      <dgm:prSet/>
      <dgm:spPr/>
      <dgm:t>
        <a:bodyPr/>
        <a:lstStyle/>
        <a:p>
          <a:endParaRPr lang="en-US"/>
        </a:p>
      </dgm:t>
    </dgm:pt>
    <dgm:pt modelId="{D826D957-4B81-4DD6-9F90-3557E385E345}" type="sibTrans" cxnId="{92CC8D36-1C45-46B3-BFAC-EB61DBDEFEBE}">
      <dgm:prSet/>
      <dgm:spPr/>
      <dgm:t>
        <a:bodyPr/>
        <a:lstStyle/>
        <a:p>
          <a:endParaRPr lang="en-US"/>
        </a:p>
      </dgm:t>
    </dgm:pt>
    <dgm:pt modelId="{D8979065-B213-493F-8409-C8D15B307B81}">
      <dgm:prSet phldrT="[Text]" custT="1"/>
      <dgm:spPr/>
      <dgm:t>
        <a:bodyPr/>
        <a:lstStyle/>
        <a:p>
          <a:r>
            <a:rPr lang="en-US" sz="1600" b="1" dirty="0"/>
            <a:t>Nonbiodegradable COD</a:t>
          </a:r>
        </a:p>
      </dgm:t>
    </dgm:pt>
    <dgm:pt modelId="{9875F7C5-A71D-4E29-8E0F-4502CE950558}" type="parTrans" cxnId="{B224475E-1013-4B0B-AD90-928710918202}">
      <dgm:prSet/>
      <dgm:spPr/>
      <dgm:t>
        <a:bodyPr/>
        <a:lstStyle/>
        <a:p>
          <a:endParaRPr lang="en-US"/>
        </a:p>
      </dgm:t>
    </dgm:pt>
    <dgm:pt modelId="{4DF017C3-D4F8-4CA3-B62A-D637282C36FF}" type="sibTrans" cxnId="{B224475E-1013-4B0B-AD90-928710918202}">
      <dgm:prSet/>
      <dgm:spPr/>
      <dgm:t>
        <a:bodyPr/>
        <a:lstStyle/>
        <a:p>
          <a:endParaRPr lang="en-US"/>
        </a:p>
      </dgm:t>
    </dgm:pt>
    <dgm:pt modelId="{946738AD-84DF-4932-867C-10E9398FB541}">
      <dgm:prSet phldrT="[Text]" custT="1"/>
      <dgm:spPr/>
      <dgm:t>
        <a:bodyPr/>
        <a:lstStyle/>
        <a:p>
          <a:r>
            <a:rPr lang="en-US" sz="1600" b="1" dirty="0"/>
            <a:t>Complex</a:t>
          </a:r>
        </a:p>
      </dgm:t>
    </dgm:pt>
    <dgm:pt modelId="{111DF160-D6A9-40DE-A6B7-86F91D74EAF2}" type="parTrans" cxnId="{66981BE4-3B17-4EB7-BCB3-9193571E12FC}">
      <dgm:prSet/>
      <dgm:spPr/>
      <dgm:t>
        <a:bodyPr/>
        <a:lstStyle/>
        <a:p>
          <a:endParaRPr lang="en-US"/>
        </a:p>
      </dgm:t>
    </dgm:pt>
    <dgm:pt modelId="{02A6DCF7-E17E-477A-A6F4-7E9F98DC5784}" type="sibTrans" cxnId="{66981BE4-3B17-4EB7-BCB3-9193571E12FC}">
      <dgm:prSet/>
      <dgm:spPr/>
      <dgm:t>
        <a:bodyPr/>
        <a:lstStyle/>
        <a:p>
          <a:endParaRPr lang="en-US"/>
        </a:p>
      </dgm:t>
    </dgm:pt>
    <dgm:pt modelId="{0AC75423-3006-4FC2-A671-9A52B4935716}">
      <dgm:prSet phldrT="[Text]" custT="1"/>
      <dgm:spPr/>
      <dgm:t>
        <a:bodyPr/>
        <a:lstStyle/>
        <a:p>
          <a:r>
            <a:rPr lang="en-US" sz="1600" b="1" dirty="0"/>
            <a:t>VFA</a:t>
          </a:r>
        </a:p>
      </dgm:t>
    </dgm:pt>
    <dgm:pt modelId="{0DBA4BF1-D6DD-4FFF-BE2B-BFB6438FCE7D}" type="parTrans" cxnId="{B3536DA3-0208-4003-BEAA-F80C6051E853}">
      <dgm:prSet/>
      <dgm:spPr/>
      <dgm:t>
        <a:bodyPr/>
        <a:lstStyle/>
        <a:p>
          <a:endParaRPr lang="en-US"/>
        </a:p>
      </dgm:t>
    </dgm:pt>
    <dgm:pt modelId="{DBB63105-3DE6-4732-8BA1-931E20FCC364}" type="sibTrans" cxnId="{B3536DA3-0208-4003-BEAA-F80C6051E853}">
      <dgm:prSet/>
      <dgm:spPr/>
      <dgm:t>
        <a:bodyPr/>
        <a:lstStyle/>
        <a:p>
          <a:endParaRPr lang="en-US"/>
        </a:p>
      </dgm:t>
    </dgm:pt>
    <dgm:pt modelId="{F5EBD4FB-649B-49EA-A82F-D66EE9D9B6A5}">
      <dgm:prSet phldrT="[Text]" custT="1"/>
      <dgm:spPr/>
      <dgm:t>
        <a:bodyPr/>
        <a:lstStyle/>
        <a:p>
          <a:r>
            <a:rPr lang="en-US" sz="1600" b="1" dirty="0"/>
            <a:t>Colloidal</a:t>
          </a:r>
        </a:p>
      </dgm:t>
    </dgm:pt>
    <dgm:pt modelId="{E5FAAEA5-26F9-4C3B-BA5E-34D2BE647F23}" type="parTrans" cxnId="{FD053557-C17C-4D5A-A033-033E35258B4F}">
      <dgm:prSet/>
      <dgm:spPr/>
      <dgm:t>
        <a:bodyPr/>
        <a:lstStyle/>
        <a:p>
          <a:endParaRPr lang="en-US"/>
        </a:p>
      </dgm:t>
    </dgm:pt>
    <dgm:pt modelId="{CEEE71D7-42C6-4565-8DF2-B6E131941207}" type="sibTrans" cxnId="{FD053557-C17C-4D5A-A033-033E35258B4F}">
      <dgm:prSet/>
      <dgm:spPr/>
      <dgm:t>
        <a:bodyPr/>
        <a:lstStyle/>
        <a:p>
          <a:endParaRPr lang="en-US"/>
        </a:p>
      </dgm:t>
    </dgm:pt>
    <dgm:pt modelId="{BBD3FFD5-2B74-4FFE-9314-F8FB016C86A7}">
      <dgm:prSet phldrT="[Text]" custT="1"/>
      <dgm:spPr/>
      <dgm:t>
        <a:bodyPr/>
        <a:lstStyle/>
        <a:p>
          <a:r>
            <a:rPr lang="en-US" sz="1600" b="1" dirty="0"/>
            <a:t>Particulate</a:t>
          </a:r>
        </a:p>
      </dgm:t>
    </dgm:pt>
    <dgm:pt modelId="{103FCB76-DCF4-4576-BF19-7B2F58E9BBDE}" type="parTrans" cxnId="{E609928C-D8E1-4646-AF06-13FAA70C97BA}">
      <dgm:prSet/>
      <dgm:spPr/>
      <dgm:t>
        <a:bodyPr/>
        <a:lstStyle/>
        <a:p>
          <a:endParaRPr lang="en-US"/>
        </a:p>
      </dgm:t>
    </dgm:pt>
    <dgm:pt modelId="{BD9715E5-033C-41E5-85F6-024E586D48A1}" type="sibTrans" cxnId="{E609928C-D8E1-4646-AF06-13FAA70C97BA}">
      <dgm:prSet/>
      <dgm:spPr/>
      <dgm:t>
        <a:bodyPr/>
        <a:lstStyle/>
        <a:p>
          <a:endParaRPr lang="en-US"/>
        </a:p>
      </dgm:t>
    </dgm:pt>
    <dgm:pt modelId="{11E64B09-928C-4CB7-B211-60C4FE521BEE}" type="pres">
      <dgm:prSet presAssocID="{37978947-6F8F-4D22-ABF4-ECE33C92BE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7D9E70-D8CF-4E9B-A30B-E642302569AA}" type="pres">
      <dgm:prSet presAssocID="{BD8B22CA-A4F0-4113-BBFA-2D1112CE7168}" presName="hierRoot1" presStyleCnt="0"/>
      <dgm:spPr/>
    </dgm:pt>
    <dgm:pt modelId="{0184A196-6325-45BE-B574-C81DCEA85F62}" type="pres">
      <dgm:prSet presAssocID="{BD8B22CA-A4F0-4113-BBFA-2D1112CE7168}" presName="composite" presStyleCnt="0"/>
      <dgm:spPr/>
    </dgm:pt>
    <dgm:pt modelId="{C7AFFA89-E91C-41CA-8B4A-ECA599D7E63A}" type="pres">
      <dgm:prSet presAssocID="{BD8B22CA-A4F0-4113-BBFA-2D1112CE7168}" presName="background" presStyleLbl="node0" presStyleIdx="0" presStyleCnt="1"/>
      <dgm:spPr/>
    </dgm:pt>
    <dgm:pt modelId="{63240903-7C5E-4E9E-9E87-124F05FA800A}" type="pres">
      <dgm:prSet presAssocID="{BD8B22CA-A4F0-4113-BBFA-2D1112CE7168}" presName="text" presStyleLbl="fgAcc0" presStyleIdx="0" presStyleCnt="1" custScaleX="127347" custLinFactNeighborY="-5168">
        <dgm:presLayoutVars>
          <dgm:chPref val="3"/>
        </dgm:presLayoutVars>
      </dgm:prSet>
      <dgm:spPr/>
    </dgm:pt>
    <dgm:pt modelId="{F82A0960-ADF1-4EB5-9A9D-F0A6B23FE4BD}" type="pres">
      <dgm:prSet presAssocID="{BD8B22CA-A4F0-4113-BBFA-2D1112CE7168}" presName="hierChild2" presStyleCnt="0"/>
      <dgm:spPr/>
    </dgm:pt>
    <dgm:pt modelId="{0451739E-2CA9-4521-B059-E10CC4BF695B}" type="pres">
      <dgm:prSet presAssocID="{22721667-DEC9-42F0-8A0D-3176E4CA5FD7}" presName="Name10" presStyleLbl="parChTrans1D2" presStyleIdx="0" presStyleCnt="2"/>
      <dgm:spPr/>
    </dgm:pt>
    <dgm:pt modelId="{64128442-5334-4BE7-9DAB-6001DA449D07}" type="pres">
      <dgm:prSet presAssocID="{ECCBA8DE-8B14-4DEA-B874-0B752D22666C}" presName="hierRoot2" presStyleCnt="0"/>
      <dgm:spPr/>
    </dgm:pt>
    <dgm:pt modelId="{AC67A899-D24B-4B83-AD66-08A0E530A48B}" type="pres">
      <dgm:prSet presAssocID="{ECCBA8DE-8B14-4DEA-B874-0B752D22666C}" presName="composite2" presStyleCnt="0"/>
      <dgm:spPr/>
    </dgm:pt>
    <dgm:pt modelId="{C7CA42FA-FD27-4EEC-8FE1-077FC087606E}" type="pres">
      <dgm:prSet presAssocID="{ECCBA8DE-8B14-4DEA-B874-0B752D22666C}" presName="background2" presStyleLbl="node2" presStyleIdx="0" presStyleCnt="2"/>
      <dgm:spPr/>
    </dgm:pt>
    <dgm:pt modelId="{8AE62865-564E-4FF8-AE98-5AA44C585D85}" type="pres">
      <dgm:prSet presAssocID="{ECCBA8DE-8B14-4DEA-B874-0B752D22666C}" presName="text2" presStyleLbl="fgAcc2" presStyleIdx="0" presStyleCnt="2" custScaleX="127347" custLinFactNeighborY="-5168">
        <dgm:presLayoutVars>
          <dgm:chPref val="3"/>
        </dgm:presLayoutVars>
      </dgm:prSet>
      <dgm:spPr/>
    </dgm:pt>
    <dgm:pt modelId="{1EC91D55-69CC-4369-8D21-5908861FA98A}" type="pres">
      <dgm:prSet presAssocID="{ECCBA8DE-8B14-4DEA-B874-0B752D22666C}" presName="hierChild3" presStyleCnt="0"/>
      <dgm:spPr/>
    </dgm:pt>
    <dgm:pt modelId="{8AFA8010-55C4-4127-9CA5-1B3855FB66CE}" type="pres">
      <dgm:prSet presAssocID="{4BDA2CC8-E20B-4C8A-97BC-72B90245823E}" presName="Name17" presStyleLbl="parChTrans1D3" presStyleIdx="0" presStyleCnt="4"/>
      <dgm:spPr/>
    </dgm:pt>
    <dgm:pt modelId="{678CA0BE-7D04-40BC-BCC4-FC3526D1D86C}" type="pres">
      <dgm:prSet presAssocID="{AB068D51-8353-42E3-A335-C6981F8C4480}" presName="hierRoot3" presStyleCnt="0"/>
      <dgm:spPr/>
    </dgm:pt>
    <dgm:pt modelId="{83391749-321C-4EBE-8245-0E7D27FB37B7}" type="pres">
      <dgm:prSet presAssocID="{AB068D51-8353-42E3-A335-C6981F8C4480}" presName="composite3" presStyleCnt="0"/>
      <dgm:spPr/>
    </dgm:pt>
    <dgm:pt modelId="{5A4B0406-20C1-4470-94CD-1CD91B90BBFF}" type="pres">
      <dgm:prSet presAssocID="{AB068D51-8353-42E3-A335-C6981F8C4480}" presName="background3" presStyleLbl="node3" presStyleIdx="0" presStyleCnt="4"/>
      <dgm:spPr/>
    </dgm:pt>
    <dgm:pt modelId="{C7F40A71-FBEE-4524-A071-975CE2448406}" type="pres">
      <dgm:prSet presAssocID="{AB068D51-8353-42E3-A335-C6981F8C4480}" presName="text3" presStyleLbl="fgAcc3" presStyleIdx="0" presStyleCnt="4" custScaleX="127347" custLinFactNeighborY="-5168">
        <dgm:presLayoutVars>
          <dgm:chPref val="3"/>
        </dgm:presLayoutVars>
      </dgm:prSet>
      <dgm:spPr/>
    </dgm:pt>
    <dgm:pt modelId="{86711670-122C-4EF6-A1BB-0F281BA40362}" type="pres">
      <dgm:prSet presAssocID="{AB068D51-8353-42E3-A335-C6981F8C4480}" presName="hierChild4" presStyleCnt="0"/>
      <dgm:spPr/>
    </dgm:pt>
    <dgm:pt modelId="{869F8055-3068-4C07-A4CD-2A85645B91CA}" type="pres">
      <dgm:prSet presAssocID="{111DF160-D6A9-40DE-A6B7-86F91D74EAF2}" presName="Name23" presStyleLbl="parChTrans1D4" presStyleIdx="0" presStyleCnt="4"/>
      <dgm:spPr/>
    </dgm:pt>
    <dgm:pt modelId="{9E86E397-5B99-48DA-B77C-68F24F354F88}" type="pres">
      <dgm:prSet presAssocID="{946738AD-84DF-4932-867C-10E9398FB541}" presName="hierRoot4" presStyleCnt="0"/>
      <dgm:spPr/>
    </dgm:pt>
    <dgm:pt modelId="{A6F39B3A-AB80-48E4-8C02-A05706A3C607}" type="pres">
      <dgm:prSet presAssocID="{946738AD-84DF-4932-867C-10E9398FB541}" presName="composite4" presStyleCnt="0"/>
      <dgm:spPr/>
    </dgm:pt>
    <dgm:pt modelId="{0978068C-7451-4732-B342-EB96C6EA19C6}" type="pres">
      <dgm:prSet presAssocID="{946738AD-84DF-4932-867C-10E9398FB541}" presName="background4" presStyleLbl="node4" presStyleIdx="0" presStyleCnt="4"/>
      <dgm:spPr/>
    </dgm:pt>
    <dgm:pt modelId="{7313C214-9094-45D2-A907-D58BF4578B30}" type="pres">
      <dgm:prSet presAssocID="{946738AD-84DF-4932-867C-10E9398FB541}" presName="text4" presStyleLbl="fgAcc4" presStyleIdx="0" presStyleCnt="4" custScaleX="91172">
        <dgm:presLayoutVars>
          <dgm:chPref val="3"/>
        </dgm:presLayoutVars>
      </dgm:prSet>
      <dgm:spPr/>
    </dgm:pt>
    <dgm:pt modelId="{28845333-5AC8-418D-AD32-5C638C4E8BAC}" type="pres">
      <dgm:prSet presAssocID="{946738AD-84DF-4932-867C-10E9398FB541}" presName="hierChild5" presStyleCnt="0"/>
      <dgm:spPr/>
    </dgm:pt>
    <dgm:pt modelId="{2D7A7C51-F021-433B-A680-C0AFE276C54C}" type="pres">
      <dgm:prSet presAssocID="{0DBA4BF1-D6DD-4FFF-BE2B-BFB6438FCE7D}" presName="Name23" presStyleLbl="parChTrans1D4" presStyleIdx="1" presStyleCnt="4"/>
      <dgm:spPr/>
    </dgm:pt>
    <dgm:pt modelId="{34195FC7-2B06-470E-BC2D-A9AB336AB341}" type="pres">
      <dgm:prSet presAssocID="{0AC75423-3006-4FC2-A671-9A52B4935716}" presName="hierRoot4" presStyleCnt="0"/>
      <dgm:spPr/>
    </dgm:pt>
    <dgm:pt modelId="{A7E3D6DE-A3C9-4414-A1CE-C01E946CE7F1}" type="pres">
      <dgm:prSet presAssocID="{0AC75423-3006-4FC2-A671-9A52B4935716}" presName="composite4" presStyleCnt="0"/>
      <dgm:spPr/>
    </dgm:pt>
    <dgm:pt modelId="{8CE91602-6021-4AE2-B1E0-B011D1AD51FA}" type="pres">
      <dgm:prSet presAssocID="{0AC75423-3006-4FC2-A671-9A52B4935716}" presName="background4" presStyleLbl="node4" presStyleIdx="1" presStyleCnt="4"/>
      <dgm:spPr/>
    </dgm:pt>
    <dgm:pt modelId="{235B44FE-3128-438E-986A-D14F60C3FC1C}" type="pres">
      <dgm:prSet presAssocID="{0AC75423-3006-4FC2-A671-9A52B4935716}" presName="text4" presStyleLbl="fgAcc4" presStyleIdx="1" presStyleCnt="4" custScaleX="78368">
        <dgm:presLayoutVars>
          <dgm:chPref val="3"/>
        </dgm:presLayoutVars>
      </dgm:prSet>
      <dgm:spPr/>
    </dgm:pt>
    <dgm:pt modelId="{272EEE4D-6D9A-4A5B-A476-10E6108EC125}" type="pres">
      <dgm:prSet presAssocID="{0AC75423-3006-4FC2-A671-9A52B4935716}" presName="hierChild5" presStyleCnt="0"/>
      <dgm:spPr/>
    </dgm:pt>
    <dgm:pt modelId="{6F80BDFA-F105-4C6D-A4F0-8EAEB6D3A101}" type="pres">
      <dgm:prSet presAssocID="{FB2A8FC4-AC46-4E47-A731-918F42A3D57A}" presName="Name17" presStyleLbl="parChTrans1D3" presStyleIdx="1" presStyleCnt="4"/>
      <dgm:spPr/>
    </dgm:pt>
    <dgm:pt modelId="{DD35AA7D-F47F-460B-91D4-A664FD850213}" type="pres">
      <dgm:prSet presAssocID="{9FB13425-719B-4C4D-8AEE-40C014E7C293}" presName="hierRoot3" presStyleCnt="0"/>
      <dgm:spPr/>
    </dgm:pt>
    <dgm:pt modelId="{886899DD-DD81-4445-933B-E8C6699167A9}" type="pres">
      <dgm:prSet presAssocID="{9FB13425-719B-4C4D-8AEE-40C014E7C293}" presName="composite3" presStyleCnt="0"/>
      <dgm:spPr/>
    </dgm:pt>
    <dgm:pt modelId="{03988A87-E8B0-44A7-AA1C-75B29391E533}" type="pres">
      <dgm:prSet presAssocID="{9FB13425-719B-4C4D-8AEE-40C014E7C293}" presName="background3" presStyleLbl="node3" presStyleIdx="1" presStyleCnt="4"/>
      <dgm:spPr/>
    </dgm:pt>
    <dgm:pt modelId="{FCDF6560-132C-4033-9EA5-9BA996639B73}" type="pres">
      <dgm:prSet presAssocID="{9FB13425-719B-4C4D-8AEE-40C014E7C293}" presName="text3" presStyleLbl="fgAcc3" presStyleIdx="1" presStyleCnt="4" custScaleX="127347" custLinFactNeighborY="-5168">
        <dgm:presLayoutVars>
          <dgm:chPref val="3"/>
        </dgm:presLayoutVars>
      </dgm:prSet>
      <dgm:spPr/>
    </dgm:pt>
    <dgm:pt modelId="{25854A77-ED60-4F75-9918-4869E7A461F5}" type="pres">
      <dgm:prSet presAssocID="{9FB13425-719B-4C4D-8AEE-40C014E7C293}" presName="hierChild4" presStyleCnt="0"/>
      <dgm:spPr/>
    </dgm:pt>
    <dgm:pt modelId="{56E708EB-AE5C-45D3-B5C9-F9EF51B29399}" type="pres">
      <dgm:prSet presAssocID="{E5FAAEA5-26F9-4C3B-BA5E-34D2BE647F23}" presName="Name23" presStyleLbl="parChTrans1D4" presStyleIdx="2" presStyleCnt="4"/>
      <dgm:spPr/>
    </dgm:pt>
    <dgm:pt modelId="{8A8FB271-5A36-48C0-A0C4-F167B9E674DF}" type="pres">
      <dgm:prSet presAssocID="{F5EBD4FB-649B-49EA-A82F-D66EE9D9B6A5}" presName="hierRoot4" presStyleCnt="0"/>
      <dgm:spPr/>
    </dgm:pt>
    <dgm:pt modelId="{6394CB7C-27E5-47B7-BE77-83E5CE91F5B0}" type="pres">
      <dgm:prSet presAssocID="{F5EBD4FB-649B-49EA-A82F-D66EE9D9B6A5}" presName="composite4" presStyleCnt="0"/>
      <dgm:spPr/>
    </dgm:pt>
    <dgm:pt modelId="{CD30E882-7B2D-4EEB-9D85-6CC2437EB4F4}" type="pres">
      <dgm:prSet presAssocID="{F5EBD4FB-649B-49EA-A82F-D66EE9D9B6A5}" presName="background4" presStyleLbl="node4" presStyleIdx="2" presStyleCnt="4"/>
      <dgm:spPr/>
    </dgm:pt>
    <dgm:pt modelId="{D2B40624-F623-45D3-A3BD-EC1A504A9931}" type="pres">
      <dgm:prSet presAssocID="{F5EBD4FB-649B-49EA-A82F-D66EE9D9B6A5}" presName="text4" presStyleLbl="fgAcc4" presStyleIdx="2" presStyleCnt="4" custScaleX="76126">
        <dgm:presLayoutVars>
          <dgm:chPref val="3"/>
        </dgm:presLayoutVars>
      </dgm:prSet>
      <dgm:spPr/>
    </dgm:pt>
    <dgm:pt modelId="{FF8B57A5-1A1F-4FD4-A7FF-A5E78BA0A8DD}" type="pres">
      <dgm:prSet presAssocID="{F5EBD4FB-649B-49EA-A82F-D66EE9D9B6A5}" presName="hierChild5" presStyleCnt="0"/>
      <dgm:spPr/>
    </dgm:pt>
    <dgm:pt modelId="{E281E185-334C-4984-A6A9-E8577928E9EA}" type="pres">
      <dgm:prSet presAssocID="{103FCB76-DCF4-4576-BF19-7B2F58E9BBDE}" presName="Name23" presStyleLbl="parChTrans1D4" presStyleIdx="3" presStyleCnt="4"/>
      <dgm:spPr/>
    </dgm:pt>
    <dgm:pt modelId="{12739BC6-9FB1-4049-96D6-264833132910}" type="pres">
      <dgm:prSet presAssocID="{BBD3FFD5-2B74-4FFE-9314-F8FB016C86A7}" presName="hierRoot4" presStyleCnt="0"/>
      <dgm:spPr/>
    </dgm:pt>
    <dgm:pt modelId="{1C839F0F-AED0-4B53-8052-622A78830187}" type="pres">
      <dgm:prSet presAssocID="{BBD3FFD5-2B74-4FFE-9314-F8FB016C86A7}" presName="composite4" presStyleCnt="0"/>
      <dgm:spPr/>
    </dgm:pt>
    <dgm:pt modelId="{2DF6DE2E-2E84-4519-BA92-726E9AB8CE94}" type="pres">
      <dgm:prSet presAssocID="{BBD3FFD5-2B74-4FFE-9314-F8FB016C86A7}" presName="background4" presStyleLbl="node4" presStyleIdx="3" presStyleCnt="4"/>
      <dgm:spPr/>
    </dgm:pt>
    <dgm:pt modelId="{23124509-9A79-4F13-8270-F6809C13E116}" type="pres">
      <dgm:prSet presAssocID="{BBD3FFD5-2B74-4FFE-9314-F8FB016C86A7}" presName="text4" presStyleLbl="fgAcc4" presStyleIdx="3" presStyleCnt="4" custScaleX="90146">
        <dgm:presLayoutVars>
          <dgm:chPref val="3"/>
        </dgm:presLayoutVars>
      </dgm:prSet>
      <dgm:spPr/>
    </dgm:pt>
    <dgm:pt modelId="{2874F62B-61B0-4FA3-A725-307EE9B2C920}" type="pres">
      <dgm:prSet presAssocID="{BBD3FFD5-2B74-4FFE-9314-F8FB016C86A7}" presName="hierChild5" presStyleCnt="0"/>
      <dgm:spPr/>
    </dgm:pt>
    <dgm:pt modelId="{B4E0AC53-E7CE-4632-AB4C-8D2D8545E2F8}" type="pres">
      <dgm:prSet presAssocID="{9875F7C5-A71D-4E29-8E0F-4502CE950558}" presName="Name10" presStyleLbl="parChTrans1D2" presStyleIdx="1" presStyleCnt="2"/>
      <dgm:spPr/>
    </dgm:pt>
    <dgm:pt modelId="{E62AEFE9-81DC-4F2F-B3C1-FB5FECF9BEFC}" type="pres">
      <dgm:prSet presAssocID="{D8979065-B213-493F-8409-C8D15B307B81}" presName="hierRoot2" presStyleCnt="0"/>
      <dgm:spPr/>
    </dgm:pt>
    <dgm:pt modelId="{8EF869B5-1771-4E08-B8A6-37135099960A}" type="pres">
      <dgm:prSet presAssocID="{D8979065-B213-493F-8409-C8D15B307B81}" presName="composite2" presStyleCnt="0"/>
      <dgm:spPr/>
    </dgm:pt>
    <dgm:pt modelId="{49491155-7893-426F-9B70-FCC33A72D2BB}" type="pres">
      <dgm:prSet presAssocID="{D8979065-B213-493F-8409-C8D15B307B81}" presName="background2" presStyleLbl="node2" presStyleIdx="1" presStyleCnt="2"/>
      <dgm:spPr/>
    </dgm:pt>
    <dgm:pt modelId="{08680B0A-B483-4A8E-BD7E-DD9574A70CE8}" type="pres">
      <dgm:prSet presAssocID="{D8979065-B213-493F-8409-C8D15B307B81}" presName="text2" presStyleLbl="fgAcc2" presStyleIdx="1" presStyleCnt="2" custScaleX="143680">
        <dgm:presLayoutVars>
          <dgm:chPref val="3"/>
        </dgm:presLayoutVars>
      </dgm:prSet>
      <dgm:spPr/>
    </dgm:pt>
    <dgm:pt modelId="{BC451124-902F-4DD6-8700-640FA416C4C2}" type="pres">
      <dgm:prSet presAssocID="{D8979065-B213-493F-8409-C8D15B307B81}" presName="hierChild3" presStyleCnt="0"/>
      <dgm:spPr/>
    </dgm:pt>
    <dgm:pt modelId="{8C6C23FD-83B9-4D1F-98BC-BF3EBE34BAE3}" type="pres">
      <dgm:prSet presAssocID="{819D7186-601A-45E6-95C5-CB7495012C12}" presName="Name17" presStyleLbl="parChTrans1D3" presStyleIdx="2" presStyleCnt="4"/>
      <dgm:spPr/>
    </dgm:pt>
    <dgm:pt modelId="{178C01B2-AF01-4114-9D2A-24B4BA1B1742}" type="pres">
      <dgm:prSet presAssocID="{DAB6B8E6-2146-4256-8A3E-3D523A85BC20}" presName="hierRoot3" presStyleCnt="0"/>
      <dgm:spPr/>
    </dgm:pt>
    <dgm:pt modelId="{B4E2DFB6-27AB-46EA-BAC1-81AC7FDB4AE9}" type="pres">
      <dgm:prSet presAssocID="{DAB6B8E6-2146-4256-8A3E-3D523A85BC20}" presName="composite3" presStyleCnt="0"/>
      <dgm:spPr/>
    </dgm:pt>
    <dgm:pt modelId="{BFAB9741-A418-47FB-A0D0-36C34294CB43}" type="pres">
      <dgm:prSet presAssocID="{DAB6B8E6-2146-4256-8A3E-3D523A85BC20}" presName="background3" presStyleLbl="node3" presStyleIdx="2" presStyleCnt="4"/>
      <dgm:spPr/>
    </dgm:pt>
    <dgm:pt modelId="{2F589ACC-B253-4429-A40A-06FD2EFF1255}" type="pres">
      <dgm:prSet presAssocID="{DAB6B8E6-2146-4256-8A3E-3D523A85BC20}" presName="text3" presStyleLbl="fgAcc3" presStyleIdx="2" presStyleCnt="4" custScaleX="127347" custLinFactNeighborY="-5168">
        <dgm:presLayoutVars>
          <dgm:chPref val="3"/>
        </dgm:presLayoutVars>
      </dgm:prSet>
      <dgm:spPr/>
    </dgm:pt>
    <dgm:pt modelId="{7947C879-D291-409C-9BB5-56A05BA317BF}" type="pres">
      <dgm:prSet presAssocID="{DAB6B8E6-2146-4256-8A3E-3D523A85BC20}" presName="hierChild4" presStyleCnt="0"/>
      <dgm:spPr/>
    </dgm:pt>
    <dgm:pt modelId="{1FA4152A-04B5-428D-85A6-CC98B61AA6D3}" type="pres">
      <dgm:prSet presAssocID="{F4536C35-DB4C-45E3-8207-5AED7AED9091}" presName="Name17" presStyleLbl="parChTrans1D3" presStyleIdx="3" presStyleCnt="4"/>
      <dgm:spPr/>
    </dgm:pt>
    <dgm:pt modelId="{446955A8-69C5-440D-8DB1-049B61C5DE49}" type="pres">
      <dgm:prSet presAssocID="{72EFBED2-0572-43C0-95C2-210CA8CB8D69}" presName="hierRoot3" presStyleCnt="0"/>
      <dgm:spPr/>
    </dgm:pt>
    <dgm:pt modelId="{A4C0B7F7-691E-4200-A357-FAB6ED2ABB24}" type="pres">
      <dgm:prSet presAssocID="{72EFBED2-0572-43C0-95C2-210CA8CB8D69}" presName="composite3" presStyleCnt="0"/>
      <dgm:spPr/>
    </dgm:pt>
    <dgm:pt modelId="{71715658-3F17-4D50-AE52-C3340EA0165D}" type="pres">
      <dgm:prSet presAssocID="{72EFBED2-0572-43C0-95C2-210CA8CB8D69}" presName="background3" presStyleLbl="node3" presStyleIdx="3" presStyleCnt="4"/>
      <dgm:spPr/>
    </dgm:pt>
    <dgm:pt modelId="{941CE90E-761B-49B1-BFC6-26C31F53D7A7}" type="pres">
      <dgm:prSet presAssocID="{72EFBED2-0572-43C0-95C2-210CA8CB8D69}" presName="text3" presStyleLbl="fgAcc3" presStyleIdx="3" presStyleCnt="4" custScaleX="127347" custLinFactNeighborY="-5168">
        <dgm:presLayoutVars>
          <dgm:chPref val="3"/>
        </dgm:presLayoutVars>
      </dgm:prSet>
      <dgm:spPr/>
    </dgm:pt>
    <dgm:pt modelId="{C4C7E368-C9DB-497C-AF22-0B68BC14578E}" type="pres">
      <dgm:prSet presAssocID="{72EFBED2-0572-43C0-95C2-210CA8CB8D69}" presName="hierChild4" presStyleCnt="0"/>
      <dgm:spPr/>
    </dgm:pt>
  </dgm:ptLst>
  <dgm:cxnLst>
    <dgm:cxn modelId="{89C2C700-CC09-4778-8880-8A362DF57519}" type="presOf" srcId="{111DF160-D6A9-40DE-A6B7-86F91D74EAF2}" destId="{869F8055-3068-4C07-A4CD-2A85645B91CA}" srcOrd="0" destOrd="0" presId="urn:microsoft.com/office/officeart/2005/8/layout/hierarchy1"/>
    <dgm:cxn modelId="{81F03A16-2020-4BB7-AC11-92F5F2A0B9B9}" type="presOf" srcId="{9875F7C5-A71D-4E29-8E0F-4502CE950558}" destId="{B4E0AC53-E7CE-4632-AB4C-8D2D8545E2F8}" srcOrd="0" destOrd="0" presId="urn:microsoft.com/office/officeart/2005/8/layout/hierarchy1"/>
    <dgm:cxn modelId="{56B5FF1A-6DF2-477D-9134-B2013BF6569C}" type="presOf" srcId="{ECCBA8DE-8B14-4DEA-B874-0B752D22666C}" destId="{8AE62865-564E-4FF8-AE98-5AA44C585D85}" srcOrd="0" destOrd="0" presId="urn:microsoft.com/office/officeart/2005/8/layout/hierarchy1"/>
    <dgm:cxn modelId="{1890981B-A69D-47F1-A697-3B1EC2133E84}" type="presOf" srcId="{9FB13425-719B-4C4D-8AEE-40C014E7C293}" destId="{FCDF6560-132C-4033-9EA5-9BA996639B73}" srcOrd="0" destOrd="0" presId="urn:microsoft.com/office/officeart/2005/8/layout/hierarchy1"/>
    <dgm:cxn modelId="{DD5CF726-AE77-4DE1-8A75-E6A74AD3253A}" type="presOf" srcId="{946738AD-84DF-4932-867C-10E9398FB541}" destId="{7313C214-9094-45D2-A907-D58BF4578B30}" srcOrd="0" destOrd="0" presId="urn:microsoft.com/office/officeart/2005/8/layout/hierarchy1"/>
    <dgm:cxn modelId="{92CC8D36-1C45-46B3-BFAC-EB61DBDEFEBE}" srcId="{ECCBA8DE-8B14-4DEA-B874-0B752D22666C}" destId="{9FB13425-719B-4C4D-8AEE-40C014E7C293}" srcOrd="1" destOrd="0" parTransId="{FB2A8FC4-AC46-4E47-A731-918F42A3D57A}" sibTransId="{D826D957-4B81-4DD6-9F90-3557E385E345}"/>
    <dgm:cxn modelId="{419B683A-CB7D-41B5-B314-5C161443545F}" type="presOf" srcId="{819D7186-601A-45E6-95C5-CB7495012C12}" destId="{8C6C23FD-83B9-4D1F-98BC-BF3EBE34BAE3}" srcOrd="0" destOrd="0" presId="urn:microsoft.com/office/officeart/2005/8/layout/hierarchy1"/>
    <dgm:cxn modelId="{4D75833E-5521-4B9F-BEEB-0E83D1D834DE}" srcId="{37978947-6F8F-4D22-ABF4-ECE33C92BE7A}" destId="{BD8B22CA-A4F0-4113-BBFA-2D1112CE7168}" srcOrd="0" destOrd="0" parTransId="{F795D4FC-631C-4FFB-91C8-F964A0DFB157}" sibTransId="{F3F22A39-EEC0-420C-9E14-D3F4030F6EF2}"/>
    <dgm:cxn modelId="{43E6213F-8686-466C-A6C7-21A90C37D083}" srcId="{D8979065-B213-493F-8409-C8D15B307B81}" destId="{DAB6B8E6-2146-4256-8A3E-3D523A85BC20}" srcOrd="0" destOrd="0" parTransId="{819D7186-601A-45E6-95C5-CB7495012C12}" sibTransId="{2B960F0B-619B-40AA-AB2E-C9A5D12B5CE8}"/>
    <dgm:cxn modelId="{B224475E-1013-4B0B-AD90-928710918202}" srcId="{BD8B22CA-A4F0-4113-BBFA-2D1112CE7168}" destId="{D8979065-B213-493F-8409-C8D15B307B81}" srcOrd="1" destOrd="0" parTransId="{9875F7C5-A71D-4E29-8E0F-4502CE950558}" sibTransId="{4DF017C3-D4F8-4CA3-B62A-D637282C36FF}"/>
    <dgm:cxn modelId="{3F69FE61-B4F1-45B6-95A9-99B6F62976F0}" srcId="{BD8B22CA-A4F0-4113-BBFA-2D1112CE7168}" destId="{ECCBA8DE-8B14-4DEA-B874-0B752D22666C}" srcOrd="0" destOrd="0" parTransId="{22721667-DEC9-42F0-8A0D-3176E4CA5FD7}" sibTransId="{2CDBFA45-3FD5-4C10-969D-33E693248535}"/>
    <dgm:cxn modelId="{74E55643-AA91-4B19-90BE-52330863D47A}" type="presOf" srcId="{F5EBD4FB-649B-49EA-A82F-D66EE9D9B6A5}" destId="{D2B40624-F623-45D3-A3BD-EC1A504A9931}" srcOrd="0" destOrd="0" presId="urn:microsoft.com/office/officeart/2005/8/layout/hierarchy1"/>
    <dgm:cxn modelId="{8E9C3A48-FC2A-4CC2-8B99-BCC5B65B127D}" type="presOf" srcId="{4BDA2CC8-E20B-4C8A-97BC-72B90245823E}" destId="{8AFA8010-55C4-4127-9CA5-1B3855FB66CE}" srcOrd="0" destOrd="0" presId="urn:microsoft.com/office/officeart/2005/8/layout/hierarchy1"/>
    <dgm:cxn modelId="{C9BC0671-FF5D-4474-A03C-27E00466347E}" type="presOf" srcId="{BD8B22CA-A4F0-4113-BBFA-2D1112CE7168}" destId="{63240903-7C5E-4E9E-9E87-124F05FA800A}" srcOrd="0" destOrd="0" presId="urn:microsoft.com/office/officeart/2005/8/layout/hierarchy1"/>
    <dgm:cxn modelId="{FD053557-C17C-4D5A-A033-033E35258B4F}" srcId="{9FB13425-719B-4C4D-8AEE-40C014E7C293}" destId="{F5EBD4FB-649B-49EA-A82F-D66EE9D9B6A5}" srcOrd="0" destOrd="0" parTransId="{E5FAAEA5-26F9-4C3B-BA5E-34D2BE647F23}" sibTransId="{CEEE71D7-42C6-4565-8DF2-B6E131941207}"/>
    <dgm:cxn modelId="{5206A55A-0874-485C-B3E3-C4943791BF49}" srcId="{ECCBA8DE-8B14-4DEA-B874-0B752D22666C}" destId="{AB068D51-8353-42E3-A335-C6981F8C4480}" srcOrd="0" destOrd="0" parTransId="{4BDA2CC8-E20B-4C8A-97BC-72B90245823E}" sibTransId="{94399388-D3A8-4136-9CB5-F62FD6FF96A1}"/>
    <dgm:cxn modelId="{DE11677C-7601-4849-8857-F12D7AD2A719}" type="presOf" srcId="{22721667-DEC9-42F0-8A0D-3176E4CA5FD7}" destId="{0451739E-2CA9-4521-B059-E10CC4BF695B}" srcOrd="0" destOrd="0" presId="urn:microsoft.com/office/officeart/2005/8/layout/hierarchy1"/>
    <dgm:cxn modelId="{963BBB7C-2C2A-4551-8C56-856A70FB363D}" type="presOf" srcId="{E5FAAEA5-26F9-4C3B-BA5E-34D2BE647F23}" destId="{56E708EB-AE5C-45D3-B5C9-F9EF51B29399}" srcOrd="0" destOrd="0" presId="urn:microsoft.com/office/officeart/2005/8/layout/hierarchy1"/>
    <dgm:cxn modelId="{9A56D287-F18F-42EE-8178-E26F5A75191D}" type="presOf" srcId="{0DBA4BF1-D6DD-4FFF-BE2B-BFB6438FCE7D}" destId="{2D7A7C51-F021-433B-A680-C0AFE276C54C}" srcOrd="0" destOrd="0" presId="urn:microsoft.com/office/officeart/2005/8/layout/hierarchy1"/>
    <dgm:cxn modelId="{C8374288-25EF-4DED-A68B-B8CA29D492BE}" type="presOf" srcId="{37978947-6F8F-4D22-ABF4-ECE33C92BE7A}" destId="{11E64B09-928C-4CB7-B211-60C4FE521BEE}" srcOrd="0" destOrd="0" presId="urn:microsoft.com/office/officeart/2005/8/layout/hierarchy1"/>
    <dgm:cxn modelId="{C577878A-BBFB-467A-81E9-0CB59F8F3288}" srcId="{D8979065-B213-493F-8409-C8D15B307B81}" destId="{72EFBED2-0572-43C0-95C2-210CA8CB8D69}" srcOrd="1" destOrd="0" parTransId="{F4536C35-DB4C-45E3-8207-5AED7AED9091}" sibTransId="{2953C61B-F284-4CEB-812F-634F7138A942}"/>
    <dgm:cxn modelId="{E609928C-D8E1-4646-AF06-13FAA70C97BA}" srcId="{9FB13425-719B-4C4D-8AEE-40C014E7C293}" destId="{BBD3FFD5-2B74-4FFE-9314-F8FB016C86A7}" srcOrd="1" destOrd="0" parTransId="{103FCB76-DCF4-4576-BF19-7B2F58E9BBDE}" sibTransId="{BD9715E5-033C-41E5-85F6-024E586D48A1}"/>
    <dgm:cxn modelId="{65C0968C-FDAA-41CB-9C0F-5289D149D975}" type="presOf" srcId="{AB068D51-8353-42E3-A335-C6981F8C4480}" destId="{C7F40A71-FBEE-4524-A071-975CE2448406}" srcOrd="0" destOrd="0" presId="urn:microsoft.com/office/officeart/2005/8/layout/hierarchy1"/>
    <dgm:cxn modelId="{3FE59790-67C6-46DA-B6A2-29A77FBC0AAE}" type="presOf" srcId="{103FCB76-DCF4-4576-BF19-7B2F58E9BBDE}" destId="{E281E185-334C-4984-A6A9-E8577928E9EA}" srcOrd="0" destOrd="0" presId="urn:microsoft.com/office/officeart/2005/8/layout/hierarchy1"/>
    <dgm:cxn modelId="{61E83696-CEEA-4CF7-BA46-362449735E0C}" type="presOf" srcId="{DAB6B8E6-2146-4256-8A3E-3D523A85BC20}" destId="{2F589ACC-B253-4429-A40A-06FD2EFF1255}" srcOrd="0" destOrd="0" presId="urn:microsoft.com/office/officeart/2005/8/layout/hierarchy1"/>
    <dgm:cxn modelId="{13E58B9A-93D5-4553-B3D6-258939758B2B}" type="presOf" srcId="{72EFBED2-0572-43C0-95C2-210CA8CB8D69}" destId="{941CE90E-761B-49B1-BFC6-26C31F53D7A7}" srcOrd="0" destOrd="0" presId="urn:microsoft.com/office/officeart/2005/8/layout/hierarchy1"/>
    <dgm:cxn modelId="{B3536DA3-0208-4003-BEAA-F80C6051E853}" srcId="{AB068D51-8353-42E3-A335-C6981F8C4480}" destId="{0AC75423-3006-4FC2-A671-9A52B4935716}" srcOrd="1" destOrd="0" parTransId="{0DBA4BF1-D6DD-4FFF-BE2B-BFB6438FCE7D}" sibTransId="{DBB63105-3DE6-4732-8BA1-931E20FCC364}"/>
    <dgm:cxn modelId="{713FD6B6-A701-41EE-909B-B4F4CEA85160}" type="presOf" srcId="{D8979065-B213-493F-8409-C8D15B307B81}" destId="{08680B0A-B483-4A8E-BD7E-DD9574A70CE8}" srcOrd="0" destOrd="0" presId="urn:microsoft.com/office/officeart/2005/8/layout/hierarchy1"/>
    <dgm:cxn modelId="{4F6FEFCC-8E05-465B-862B-8B29A97CA95A}" type="presOf" srcId="{BBD3FFD5-2B74-4FFE-9314-F8FB016C86A7}" destId="{23124509-9A79-4F13-8270-F6809C13E116}" srcOrd="0" destOrd="0" presId="urn:microsoft.com/office/officeart/2005/8/layout/hierarchy1"/>
    <dgm:cxn modelId="{66981BE4-3B17-4EB7-BCB3-9193571E12FC}" srcId="{AB068D51-8353-42E3-A335-C6981F8C4480}" destId="{946738AD-84DF-4932-867C-10E9398FB541}" srcOrd="0" destOrd="0" parTransId="{111DF160-D6A9-40DE-A6B7-86F91D74EAF2}" sibTransId="{02A6DCF7-E17E-477A-A6F4-7E9F98DC5784}"/>
    <dgm:cxn modelId="{213B7BF5-4309-4432-9465-B0D2EC2E5893}" type="presOf" srcId="{FB2A8FC4-AC46-4E47-A731-918F42A3D57A}" destId="{6F80BDFA-F105-4C6D-A4F0-8EAEB6D3A101}" srcOrd="0" destOrd="0" presId="urn:microsoft.com/office/officeart/2005/8/layout/hierarchy1"/>
    <dgm:cxn modelId="{17A2B7F9-CC0A-44B3-95A6-D9259EF37920}" type="presOf" srcId="{F4536C35-DB4C-45E3-8207-5AED7AED9091}" destId="{1FA4152A-04B5-428D-85A6-CC98B61AA6D3}" srcOrd="0" destOrd="0" presId="urn:microsoft.com/office/officeart/2005/8/layout/hierarchy1"/>
    <dgm:cxn modelId="{B07F41FA-0B99-48DA-8411-EBE810F25595}" type="presOf" srcId="{0AC75423-3006-4FC2-A671-9A52B4935716}" destId="{235B44FE-3128-438E-986A-D14F60C3FC1C}" srcOrd="0" destOrd="0" presId="urn:microsoft.com/office/officeart/2005/8/layout/hierarchy1"/>
    <dgm:cxn modelId="{B35ABB8B-69B2-4099-9E2B-6A31FCDD8E67}" type="presParOf" srcId="{11E64B09-928C-4CB7-B211-60C4FE521BEE}" destId="{2A7D9E70-D8CF-4E9B-A30B-E642302569AA}" srcOrd="0" destOrd="0" presId="urn:microsoft.com/office/officeart/2005/8/layout/hierarchy1"/>
    <dgm:cxn modelId="{D0049B27-D6FC-4DF2-A898-B0F9797BCA3B}" type="presParOf" srcId="{2A7D9E70-D8CF-4E9B-A30B-E642302569AA}" destId="{0184A196-6325-45BE-B574-C81DCEA85F62}" srcOrd="0" destOrd="0" presId="urn:microsoft.com/office/officeart/2005/8/layout/hierarchy1"/>
    <dgm:cxn modelId="{0A0B3C9F-1438-4B50-A06D-2BC4ADFAC1C2}" type="presParOf" srcId="{0184A196-6325-45BE-B574-C81DCEA85F62}" destId="{C7AFFA89-E91C-41CA-8B4A-ECA599D7E63A}" srcOrd="0" destOrd="0" presId="urn:microsoft.com/office/officeart/2005/8/layout/hierarchy1"/>
    <dgm:cxn modelId="{369A2D21-29B7-42A7-870C-02DBB3DD0D62}" type="presParOf" srcId="{0184A196-6325-45BE-B574-C81DCEA85F62}" destId="{63240903-7C5E-4E9E-9E87-124F05FA800A}" srcOrd="1" destOrd="0" presId="urn:microsoft.com/office/officeart/2005/8/layout/hierarchy1"/>
    <dgm:cxn modelId="{00470BA9-47C1-4376-9595-DFA05D17BD74}" type="presParOf" srcId="{2A7D9E70-D8CF-4E9B-A30B-E642302569AA}" destId="{F82A0960-ADF1-4EB5-9A9D-F0A6B23FE4BD}" srcOrd="1" destOrd="0" presId="urn:microsoft.com/office/officeart/2005/8/layout/hierarchy1"/>
    <dgm:cxn modelId="{9D3E40DC-79F8-4EBE-823D-B4A49FE66EE3}" type="presParOf" srcId="{F82A0960-ADF1-4EB5-9A9D-F0A6B23FE4BD}" destId="{0451739E-2CA9-4521-B059-E10CC4BF695B}" srcOrd="0" destOrd="0" presId="urn:microsoft.com/office/officeart/2005/8/layout/hierarchy1"/>
    <dgm:cxn modelId="{9A60F43D-D650-48C1-8E09-761FD2D54295}" type="presParOf" srcId="{F82A0960-ADF1-4EB5-9A9D-F0A6B23FE4BD}" destId="{64128442-5334-4BE7-9DAB-6001DA449D07}" srcOrd="1" destOrd="0" presId="urn:microsoft.com/office/officeart/2005/8/layout/hierarchy1"/>
    <dgm:cxn modelId="{0B4CAA20-C234-4FAA-9EC9-C09DAE86A656}" type="presParOf" srcId="{64128442-5334-4BE7-9DAB-6001DA449D07}" destId="{AC67A899-D24B-4B83-AD66-08A0E530A48B}" srcOrd="0" destOrd="0" presId="urn:microsoft.com/office/officeart/2005/8/layout/hierarchy1"/>
    <dgm:cxn modelId="{7D03A143-8396-4563-B25F-8B6EC3B4CCD0}" type="presParOf" srcId="{AC67A899-D24B-4B83-AD66-08A0E530A48B}" destId="{C7CA42FA-FD27-4EEC-8FE1-077FC087606E}" srcOrd="0" destOrd="0" presId="urn:microsoft.com/office/officeart/2005/8/layout/hierarchy1"/>
    <dgm:cxn modelId="{B81CAF9A-9CD7-487C-ADA9-98EF6047D99B}" type="presParOf" srcId="{AC67A899-D24B-4B83-AD66-08A0E530A48B}" destId="{8AE62865-564E-4FF8-AE98-5AA44C585D85}" srcOrd="1" destOrd="0" presId="urn:microsoft.com/office/officeart/2005/8/layout/hierarchy1"/>
    <dgm:cxn modelId="{0B0B184E-0580-407E-9057-37FE3C3486D1}" type="presParOf" srcId="{64128442-5334-4BE7-9DAB-6001DA449D07}" destId="{1EC91D55-69CC-4369-8D21-5908861FA98A}" srcOrd="1" destOrd="0" presId="urn:microsoft.com/office/officeart/2005/8/layout/hierarchy1"/>
    <dgm:cxn modelId="{12553656-7370-479C-9B65-705550FFB9F2}" type="presParOf" srcId="{1EC91D55-69CC-4369-8D21-5908861FA98A}" destId="{8AFA8010-55C4-4127-9CA5-1B3855FB66CE}" srcOrd="0" destOrd="0" presId="urn:microsoft.com/office/officeart/2005/8/layout/hierarchy1"/>
    <dgm:cxn modelId="{03EE5848-8098-4290-A914-A6CF55B5BF32}" type="presParOf" srcId="{1EC91D55-69CC-4369-8D21-5908861FA98A}" destId="{678CA0BE-7D04-40BC-BCC4-FC3526D1D86C}" srcOrd="1" destOrd="0" presId="urn:microsoft.com/office/officeart/2005/8/layout/hierarchy1"/>
    <dgm:cxn modelId="{19BE6FB7-ABCB-4665-8D7B-76F073F3CF72}" type="presParOf" srcId="{678CA0BE-7D04-40BC-BCC4-FC3526D1D86C}" destId="{83391749-321C-4EBE-8245-0E7D27FB37B7}" srcOrd="0" destOrd="0" presId="urn:microsoft.com/office/officeart/2005/8/layout/hierarchy1"/>
    <dgm:cxn modelId="{E5BA045A-2E0F-4D0D-AD7B-CB086BCBF5A4}" type="presParOf" srcId="{83391749-321C-4EBE-8245-0E7D27FB37B7}" destId="{5A4B0406-20C1-4470-94CD-1CD91B90BBFF}" srcOrd="0" destOrd="0" presId="urn:microsoft.com/office/officeart/2005/8/layout/hierarchy1"/>
    <dgm:cxn modelId="{D7F66FE1-8430-4DE8-A57E-A52E684C3E34}" type="presParOf" srcId="{83391749-321C-4EBE-8245-0E7D27FB37B7}" destId="{C7F40A71-FBEE-4524-A071-975CE2448406}" srcOrd="1" destOrd="0" presId="urn:microsoft.com/office/officeart/2005/8/layout/hierarchy1"/>
    <dgm:cxn modelId="{E4E2A4E8-31BC-4AA6-85EC-6ED9E5471BAF}" type="presParOf" srcId="{678CA0BE-7D04-40BC-BCC4-FC3526D1D86C}" destId="{86711670-122C-4EF6-A1BB-0F281BA40362}" srcOrd="1" destOrd="0" presId="urn:microsoft.com/office/officeart/2005/8/layout/hierarchy1"/>
    <dgm:cxn modelId="{D7FCC0B2-5455-4F4A-830C-7F1FF8E6E455}" type="presParOf" srcId="{86711670-122C-4EF6-A1BB-0F281BA40362}" destId="{869F8055-3068-4C07-A4CD-2A85645B91CA}" srcOrd="0" destOrd="0" presId="urn:microsoft.com/office/officeart/2005/8/layout/hierarchy1"/>
    <dgm:cxn modelId="{33F05F11-9144-499D-9569-73AA0A51A268}" type="presParOf" srcId="{86711670-122C-4EF6-A1BB-0F281BA40362}" destId="{9E86E397-5B99-48DA-B77C-68F24F354F88}" srcOrd="1" destOrd="0" presId="urn:microsoft.com/office/officeart/2005/8/layout/hierarchy1"/>
    <dgm:cxn modelId="{5511A34B-AA13-4F11-9B92-FEA1A76F0CF7}" type="presParOf" srcId="{9E86E397-5B99-48DA-B77C-68F24F354F88}" destId="{A6F39B3A-AB80-48E4-8C02-A05706A3C607}" srcOrd="0" destOrd="0" presId="urn:microsoft.com/office/officeart/2005/8/layout/hierarchy1"/>
    <dgm:cxn modelId="{9EB2B330-DB70-49A2-B31E-FAB31721AF4F}" type="presParOf" srcId="{A6F39B3A-AB80-48E4-8C02-A05706A3C607}" destId="{0978068C-7451-4732-B342-EB96C6EA19C6}" srcOrd="0" destOrd="0" presId="urn:microsoft.com/office/officeart/2005/8/layout/hierarchy1"/>
    <dgm:cxn modelId="{1675963C-66DB-4E9D-B11D-7463765E54DE}" type="presParOf" srcId="{A6F39B3A-AB80-48E4-8C02-A05706A3C607}" destId="{7313C214-9094-45D2-A907-D58BF4578B30}" srcOrd="1" destOrd="0" presId="urn:microsoft.com/office/officeart/2005/8/layout/hierarchy1"/>
    <dgm:cxn modelId="{609468A7-6397-493A-9B77-4C9E81731E0B}" type="presParOf" srcId="{9E86E397-5B99-48DA-B77C-68F24F354F88}" destId="{28845333-5AC8-418D-AD32-5C638C4E8BAC}" srcOrd="1" destOrd="0" presId="urn:microsoft.com/office/officeart/2005/8/layout/hierarchy1"/>
    <dgm:cxn modelId="{325DB417-6714-4727-A863-3180A3EB30B9}" type="presParOf" srcId="{86711670-122C-4EF6-A1BB-0F281BA40362}" destId="{2D7A7C51-F021-433B-A680-C0AFE276C54C}" srcOrd="2" destOrd="0" presId="urn:microsoft.com/office/officeart/2005/8/layout/hierarchy1"/>
    <dgm:cxn modelId="{C57D93EF-47D7-4149-AE76-E50DC47A6459}" type="presParOf" srcId="{86711670-122C-4EF6-A1BB-0F281BA40362}" destId="{34195FC7-2B06-470E-BC2D-A9AB336AB341}" srcOrd="3" destOrd="0" presId="urn:microsoft.com/office/officeart/2005/8/layout/hierarchy1"/>
    <dgm:cxn modelId="{143CC198-2CAE-48CD-9176-3ABD7FBA3776}" type="presParOf" srcId="{34195FC7-2B06-470E-BC2D-A9AB336AB341}" destId="{A7E3D6DE-A3C9-4414-A1CE-C01E946CE7F1}" srcOrd="0" destOrd="0" presId="urn:microsoft.com/office/officeart/2005/8/layout/hierarchy1"/>
    <dgm:cxn modelId="{47F25CCA-C970-46FC-A261-24BC8206F8F8}" type="presParOf" srcId="{A7E3D6DE-A3C9-4414-A1CE-C01E946CE7F1}" destId="{8CE91602-6021-4AE2-B1E0-B011D1AD51FA}" srcOrd="0" destOrd="0" presId="urn:microsoft.com/office/officeart/2005/8/layout/hierarchy1"/>
    <dgm:cxn modelId="{7F0E97A8-C432-4AF9-B483-FFAAF499DF21}" type="presParOf" srcId="{A7E3D6DE-A3C9-4414-A1CE-C01E946CE7F1}" destId="{235B44FE-3128-438E-986A-D14F60C3FC1C}" srcOrd="1" destOrd="0" presId="urn:microsoft.com/office/officeart/2005/8/layout/hierarchy1"/>
    <dgm:cxn modelId="{1446F8FE-ABCF-48D1-B06F-A749C88FB815}" type="presParOf" srcId="{34195FC7-2B06-470E-BC2D-A9AB336AB341}" destId="{272EEE4D-6D9A-4A5B-A476-10E6108EC125}" srcOrd="1" destOrd="0" presId="urn:microsoft.com/office/officeart/2005/8/layout/hierarchy1"/>
    <dgm:cxn modelId="{6EA2F73D-3A73-4442-9383-811A51D3DB79}" type="presParOf" srcId="{1EC91D55-69CC-4369-8D21-5908861FA98A}" destId="{6F80BDFA-F105-4C6D-A4F0-8EAEB6D3A101}" srcOrd="2" destOrd="0" presId="urn:microsoft.com/office/officeart/2005/8/layout/hierarchy1"/>
    <dgm:cxn modelId="{A068C49E-3BDD-419C-AD8F-E1F53B815AE8}" type="presParOf" srcId="{1EC91D55-69CC-4369-8D21-5908861FA98A}" destId="{DD35AA7D-F47F-460B-91D4-A664FD850213}" srcOrd="3" destOrd="0" presId="urn:microsoft.com/office/officeart/2005/8/layout/hierarchy1"/>
    <dgm:cxn modelId="{39C95BDF-361F-415A-B05F-4823F25AECA2}" type="presParOf" srcId="{DD35AA7D-F47F-460B-91D4-A664FD850213}" destId="{886899DD-DD81-4445-933B-E8C6699167A9}" srcOrd="0" destOrd="0" presId="urn:microsoft.com/office/officeart/2005/8/layout/hierarchy1"/>
    <dgm:cxn modelId="{9E98AFFC-A2F4-48F1-8D10-772BDDC18A8C}" type="presParOf" srcId="{886899DD-DD81-4445-933B-E8C6699167A9}" destId="{03988A87-E8B0-44A7-AA1C-75B29391E533}" srcOrd="0" destOrd="0" presId="urn:microsoft.com/office/officeart/2005/8/layout/hierarchy1"/>
    <dgm:cxn modelId="{94F40A14-0DE2-4C2C-B697-D5BBC397B25D}" type="presParOf" srcId="{886899DD-DD81-4445-933B-E8C6699167A9}" destId="{FCDF6560-132C-4033-9EA5-9BA996639B73}" srcOrd="1" destOrd="0" presId="urn:microsoft.com/office/officeart/2005/8/layout/hierarchy1"/>
    <dgm:cxn modelId="{B81CF98A-6552-48D9-87A8-679BE0183454}" type="presParOf" srcId="{DD35AA7D-F47F-460B-91D4-A664FD850213}" destId="{25854A77-ED60-4F75-9918-4869E7A461F5}" srcOrd="1" destOrd="0" presId="urn:microsoft.com/office/officeart/2005/8/layout/hierarchy1"/>
    <dgm:cxn modelId="{0F8B9F0C-9D10-4439-9CF7-1B60E638E5F3}" type="presParOf" srcId="{25854A77-ED60-4F75-9918-4869E7A461F5}" destId="{56E708EB-AE5C-45D3-B5C9-F9EF51B29399}" srcOrd="0" destOrd="0" presId="urn:microsoft.com/office/officeart/2005/8/layout/hierarchy1"/>
    <dgm:cxn modelId="{A02B5D1E-F42C-4687-8413-7B99A18860FD}" type="presParOf" srcId="{25854A77-ED60-4F75-9918-4869E7A461F5}" destId="{8A8FB271-5A36-48C0-A0C4-F167B9E674DF}" srcOrd="1" destOrd="0" presId="urn:microsoft.com/office/officeart/2005/8/layout/hierarchy1"/>
    <dgm:cxn modelId="{B2D0F5EA-5C70-4A3E-90CD-FA4544F0A619}" type="presParOf" srcId="{8A8FB271-5A36-48C0-A0C4-F167B9E674DF}" destId="{6394CB7C-27E5-47B7-BE77-83E5CE91F5B0}" srcOrd="0" destOrd="0" presId="urn:microsoft.com/office/officeart/2005/8/layout/hierarchy1"/>
    <dgm:cxn modelId="{B7D50EB2-9191-47CB-BFEE-F0D054561C08}" type="presParOf" srcId="{6394CB7C-27E5-47B7-BE77-83E5CE91F5B0}" destId="{CD30E882-7B2D-4EEB-9D85-6CC2437EB4F4}" srcOrd="0" destOrd="0" presId="urn:microsoft.com/office/officeart/2005/8/layout/hierarchy1"/>
    <dgm:cxn modelId="{83ED3CCF-4658-4C7E-83F4-BD4093A6CA17}" type="presParOf" srcId="{6394CB7C-27E5-47B7-BE77-83E5CE91F5B0}" destId="{D2B40624-F623-45D3-A3BD-EC1A504A9931}" srcOrd="1" destOrd="0" presId="urn:microsoft.com/office/officeart/2005/8/layout/hierarchy1"/>
    <dgm:cxn modelId="{72BCCF31-728B-4892-ABEB-1617092FBB77}" type="presParOf" srcId="{8A8FB271-5A36-48C0-A0C4-F167B9E674DF}" destId="{FF8B57A5-1A1F-4FD4-A7FF-A5E78BA0A8DD}" srcOrd="1" destOrd="0" presId="urn:microsoft.com/office/officeart/2005/8/layout/hierarchy1"/>
    <dgm:cxn modelId="{30644F3E-4076-40C5-8279-296B02DCE990}" type="presParOf" srcId="{25854A77-ED60-4F75-9918-4869E7A461F5}" destId="{E281E185-334C-4984-A6A9-E8577928E9EA}" srcOrd="2" destOrd="0" presId="urn:microsoft.com/office/officeart/2005/8/layout/hierarchy1"/>
    <dgm:cxn modelId="{8C499BE1-D971-489E-B90F-F7366025C16D}" type="presParOf" srcId="{25854A77-ED60-4F75-9918-4869E7A461F5}" destId="{12739BC6-9FB1-4049-96D6-264833132910}" srcOrd="3" destOrd="0" presId="urn:microsoft.com/office/officeart/2005/8/layout/hierarchy1"/>
    <dgm:cxn modelId="{0EDAD658-4113-45A4-A22B-26E1F3474BCC}" type="presParOf" srcId="{12739BC6-9FB1-4049-96D6-264833132910}" destId="{1C839F0F-AED0-4B53-8052-622A78830187}" srcOrd="0" destOrd="0" presId="urn:microsoft.com/office/officeart/2005/8/layout/hierarchy1"/>
    <dgm:cxn modelId="{EBB6CE23-F7C3-4660-9166-18A0D04EE508}" type="presParOf" srcId="{1C839F0F-AED0-4B53-8052-622A78830187}" destId="{2DF6DE2E-2E84-4519-BA92-726E9AB8CE94}" srcOrd="0" destOrd="0" presId="urn:microsoft.com/office/officeart/2005/8/layout/hierarchy1"/>
    <dgm:cxn modelId="{669C68D2-5748-4359-89F8-CB63818AAA45}" type="presParOf" srcId="{1C839F0F-AED0-4B53-8052-622A78830187}" destId="{23124509-9A79-4F13-8270-F6809C13E116}" srcOrd="1" destOrd="0" presId="urn:microsoft.com/office/officeart/2005/8/layout/hierarchy1"/>
    <dgm:cxn modelId="{9402FEE7-F1E4-435E-BEA6-A0C1D074C1ED}" type="presParOf" srcId="{12739BC6-9FB1-4049-96D6-264833132910}" destId="{2874F62B-61B0-4FA3-A725-307EE9B2C920}" srcOrd="1" destOrd="0" presId="urn:microsoft.com/office/officeart/2005/8/layout/hierarchy1"/>
    <dgm:cxn modelId="{0AA9970D-4808-4265-A635-1935BC3B7CDE}" type="presParOf" srcId="{F82A0960-ADF1-4EB5-9A9D-F0A6B23FE4BD}" destId="{B4E0AC53-E7CE-4632-AB4C-8D2D8545E2F8}" srcOrd="2" destOrd="0" presId="urn:microsoft.com/office/officeart/2005/8/layout/hierarchy1"/>
    <dgm:cxn modelId="{45F3FCE5-EDD9-47E8-9F6B-0D37347178EC}" type="presParOf" srcId="{F82A0960-ADF1-4EB5-9A9D-F0A6B23FE4BD}" destId="{E62AEFE9-81DC-4F2F-B3C1-FB5FECF9BEFC}" srcOrd="3" destOrd="0" presId="urn:microsoft.com/office/officeart/2005/8/layout/hierarchy1"/>
    <dgm:cxn modelId="{56570DA5-F004-4B84-9FD7-7B23AE098AAC}" type="presParOf" srcId="{E62AEFE9-81DC-4F2F-B3C1-FB5FECF9BEFC}" destId="{8EF869B5-1771-4E08-B8A6-37135099960A}" srcOrd="0" destOrd="0" presId="urn:microsoft.com/office/officeart/2005/8/layout/hierarchy1"/>
    <dgm:cxn modelId="{F6EE275C-1E4D-4DA6-B94F-55CAD274B778}" type="presParOf" srcId="{8EF869B5-1771-4E08-B8A6-37135099960A}" destId="{49491155-7893-426F-9B70-FCC33A72D2BB}" srcOrd="0" destOrd="0" presId="urn:microsoft.com/office/officeart/2005/8/layout/hierarchy1"/>
    <dgm:cxn modelId="{AEB5C093-763C-4166-AE23-FBC98291CCCF}" type="presParOf" srcId="{8EF869B5-1771-4E08-B8A6-37135099960A}" destId="{08680B0A-B483-4A8E-BD7E-DD9574A70CE8}" srcOrd="1" destOrd="0" presId="urn:microsoft.com/office/officeart/2005/8/layout/hierarchy1"/>
    <dgm:cxn modelId="{0ACE572B-2846-4CE1-A625-1DCFDF3B2F73}" type="presParOf" srcId="{E62AEFE9-81DC-4F2F-B3C1-FB5FECF9BEFC}" destId="{BC451124-902F-4DD6-8700-640FA416C4C2}" srcOrd="1" destOrd="0" presId="urn:microsoft.com/office/officeart/2005/8/layout/hierarchy1"/>
    <dgm:cxn modelId="{AF693B57-6F5F-40F5-A222-4EF944D819B6}" type="presParOf" srcId="{BC451124-902F-4DD6-8700-640FA416C4C2}" destId="{8C6C23FD-83B9-4D1F-98BC-BF3EBE34BAE3}" srcOrd="0" destOrd="0" presId="urn:microsoft.com/office/officeart/2005/8/layout/hierarchy1"/>
    <dgm:cxn modelId="{FC91F0B2-B6A4-45F1-A8F1-2ACBFD995EE3}" type="presParOf" srcId="{BC451124-902F-4DD6-8700-640FA416C4C2}" destId="{178C01B2-AF01-4114-9D2A-24B4BA1B1742}" srcOrd="1" destOrd="0" presId="urn:microsoft.com/office/officeart/2005/8/layout/hierarchy1"/>
    <dgm:cxn modelId="{F1C1E05A-A169-44DE-938D-D66C8199DCCC}" type="presParOf" srcId="{178C01B2-AF01-4114-9D2A-24B4BA1B1742}" destId="{B4E2DFB6-27AB-46EA-BAC1-81AC7FDB4AE9}" srcOrd="0" destOrd="0" presId="urn:microsoft.com/office/officeart/2005/8/layout/hierarchy1"/>
    <dgm:cxn modelId="{58E428D8-F47F-4CCB-816F-2D15D19985CD}" type="presParOf" srcId="{B4E2DFB6-27AB-46EA-BAC1-81AC7FDB4AE9}" destId="{BFAB9741-A418-47FB-A0D0-36C34294CB43}" srcOrd="0" destOrd="0" presId="urn:microsoft.com/office/officeart/2005/8/layout/hierarchy1"/>
    <dgm:cxn modelId="{C333618F-B568-449E-86EF-CDBB845B50F4}" type="presParOf" srcId="{B4E2DFB6-27AB-46EA-BAC1-81AC7FDB4AE9}" destId="{2F589ACC-B253-4429-A40A-06FD2EFF1255}" srcOrd="1" destOrd="0" presId="urn:microsoft.com/office/officeart/2005/8/layout/hierarchy1"/>
    <dgm:cxn modelId="{D7B61D53-F2FB-4CE8-BB36-7C9FAA9E715D}" type="presParOf" srcId="{178C01B2-AF01-4114-9D2A-24B4BA1B1742}" destId="{7947C879-D291-409C-9BB5-56A05BA317BF}" srcOrd="1" destOrd="0" presId="urn:microsoft.com/office/officeart/2005/8/layout/hierarchy1"/>
    <dgm:cxn modelId="{555D2DEE-2723-4E85-B19A-A6AB73FF722F}" type="presParOf" srcId="{BC451124-902F-4DD6-8700-640FA416C4C2}" destId="{1FA4152A-04B5-428D-85A6-CC98B61AA6D3}" srcOrd="2" destOrd="0" presId="urn:microsoft.com/office/officeart/2005/8/layout/hierarchy1"/>
    <dgm:cxn modelId="{70D0BFC7-0609-4E9D-8B5A-C9FE78C60280}" type="presParOf" srcId="{BC451124-902F-4DD6-8700-640FA416C4C2}" destId="{446955A8-69C5-440D-8DB1-049B61C5DE49}" srcOrd="3" destOrd="0" presId="urn:microsoft.com/office/officeart/2005/8/layout/hierarchy1"/>
    <dgm:cxn modelId="{3DA3213D-66AB-48D5-AC7C-03A20BD08C0D}" type="presParOf" srcId="{446955A8-69C5-440D-8DB1-049B61C5DE49}" destId="{A4C0B7F7-691E-4200-A357-FAB6ED2ABB24}" srcOrd="0" destOrd="0" presId="urn:microsoft.com/office/officeart/2005/8/layout/hierarchy1"/>
    <dgm:cxn modelId="{773045C8-8FDE-4590-87A6-F156933D0D35}" type="presParOf" srcId="{A4C0B7F7-691E-4200-A357-FAB6ED2ABB24}" destId="{71715658-3F17-4D50-AE52-C3340EA0165D}" srcOrd="0" destOrd="0" presId="urn:microsoft.com/office/officeart/2005/8/layout/hierarchy1"/>
    <dgm:cxn modelId="{13C763BB-583B-4B38-B1F3-4D666A3ABE43}" type="presParOf" srcId="{A4C0B7F7-691E-4200-A357-FAB6ED2ABB24}" destId="{941CE90E-761B-49B1-BFC6-26C31F53D7A7}" srcOrd="1" destOrd="0" presId="urn:microsoft.com/office/officeart/2005/8/layout/hierarchy1"/>
    <dgm:cxn modelId="{CC22A12C-C8F2-41E6-9AD5-71F910C6E9D4}" type="presParOf" srcId="{446955A8-69C5-440D-8DB1-049B61C5DE49}" destId="{C4C7E368-C9DB-497C-AF22-0B68BC14578E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D805F-35F9-446B-A5B8-B4571C9B37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7239B4-D168-4E1C-AB43-359853D41ACD}">
      <dgm:prSet phldrT="[Text]"/>
      <dgm:spPr>
        <a:xfrm>
          <a:off x="345515" y="1862280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Digester gas production</a:t>
          </a:r>
        </a:p>
      </dgm:t>
    </dgm:pt>
    <dgm:pt modelId="{B3EDD155-5592-4EAA-9985-F16664236211}" type="parTrans" cxnId="{3004BCD6-0A9F-4631-81F9-B8D961D4515E}">
      <dgm:prSet/>
      <dgm:spPr/>
      <dgm:t>
        <a:bodyPr/>
        <a:lstStyle/>
        <a:p>
          <a:endParaRPr lang="en-US"/>
        </a:p>
      </dgm:t>
    </dgm:pt>
    <dgm:pt modelId="{4CC6474B-1A15-42B0-9B0A-0AC5AC2A4D57}" type="sibTrans" cxnId="{3004BCD6-0A9F-4631-81F9-B8D961D4515E}">
      <dgm:prSet/>
      <dgm:spPr>
        <a:xfrm rot="20762">
          <a:off x="2872755" y="2283941"/>
          <a:ext cx="391548" cy="58095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solidFill>
            <a:sysClr val="window" lastClr="FFFFFF">
              <a:hueOff val="0"/>
              <a:satOff val="0"/>
              <a:lumOff val="0"/>
            </a:sysClr>
          </a:solidFill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FB15229-5D47-417F-9D8A-8E46B1BEF76F}">
      <dgm:prSet phldrT="[Text]"/>
      <dgm:spPr>
        <a:xfrm>
          <a:off x="3426827" y="1880889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Biogas treatment system</a:t>
          </a:r>
        </a:p>
      </dgm:t>
    </dgm:pt>
    <dgm:pt modelId="{3F973D91-D957-471B-BFCB-6EB563E9989E}" type="parTrans" cxnId="{ADE37317-4CC0-46A0-A0A9-88E82AB00802}">
      <dgm:prSet/>
      <dgm:spPr/>
      <dgm:t>
        <a:bodyPr/>
        <a:lstStyle/>
        <a:p>
          <a:endParaRPr lang="en-US"/>
        </a:p>
      </dgm:t>
    </dgm:pt>
    <dgm:pt modelId="{0FBBE8BE-19BA-4C36-994A-59B17C6F8034}" type="sibTrans" cxnId="{ADE37317-4CC0-46A0-A0A9-88E82AB00802}">
      <dgm:prSet/>
      <dgm:spPr>
        <a:xfrm>
          <a:off x="5955155" y="2293179"/>
          <a:ext cx="393840" cy="58095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solidFill>
            <a:sysClr val="window" lastClr="FFFFFF">
              <a:hueOff val="0"/>
              <a:satOff val="0"/>
              <a:lumOff val="0"/>
            </a:sysClr>
          </a:solidFill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3E4A5D1-C588-4999-8357-BCD5836D5414}">
      <dgm:prSet phldrT="[Text]"/>
      <dgm:spPr>
        <a:xfrm>
          <a:off x="6512477" y="1880889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Pipeline injection and conveyance</a:t>
          </a:r>
        </a:p>
      </dgm:t>
    </dgm:pt>
    <dgm:pt modelId="{4E26A507-884F-4677-A3A1-AB41F620B37E}" type="parTrans" cxnId="{8AC59927-3667-4DB3-959D-BD1156991A03}">
      <dgm:prSet/>
      <dgm:spPr/>
      <dgm:t>
        <a:bodyPr/>
        <a:lstStyle/>
        <a:p>
          <a:endParaRPr lang="en-US"/>
        </a:p>
      </dgm:t>
    </dgm:pt>
    <dgm:pt modelId="{4ADF9DA5-0635-436F-BE86-C51CE35F33EB}" type="sibTrans" cxnId="{8AC59927-3667-4DB3-959D-BD1156991A03}">
      <dgm:prSet/>
      <dgm:spPr>
        <a:xfrm>
          <a:off x="9035291" y="2293179"/>
          <a:ext cx="382150" cy="58095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solidFill>
            <a:sysClr val="window" lastClr="FFFFFF">
              <a:hueOff val="0"/>
              <a:satOff val="0"/>
              <a:lumOff val="0"/>
            </a:sysClr>
          </a:solidFill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2D73018-091E-4EBF-A11C-E75182C8EE36}">
      <dgm:prSet phldrT="[Text]"/>
      <dgm:spPr>
        <a:xfrm>
          <a:off x="9576070" y="1880889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End use as vehicle fuel by Western Disposal</a:t>
          </a:r>
        </a:p>
      </dgm:t>
    </dgm:pt>
    <dgm:pt modelId="{A4C3FC5A-BC4C-4EB7-83B5-DE7053C9F840}" type="parTrans" cxnId="{72AE6EE9-3F0F-41BD-BB4A-117DEEBD8E1C}">
      <dgm:prSet/>
      <dgm:spPr/>
      <dgm:t>
        <a:bodyPr/>
        <a:lstStyle/>
        <a:p>
          <a:endParaRPr lang="en-US"/>
        </a:p>
      </dgm:t>
    </dgm:pt>
    <dgm:pt modelId="{F8221CF6-5413-4698-869B-70D49ADE67B8}" type="sibTrans" cxnId="{72AE6EE9-3F0F-41BD-BB4A-117DEEBD8E1C}">
      <dgm:prSet/>
      <dgm:spPr/>
      <dgm:t>
        <a:bodyPr/>
        <a:lstStyle/>
        <a:p>
          <a:endParaRPr lang="en-US"/>
        </a:p>
      </dgm:t>
    </dgm:pt>
    <dgm:pt modelId="{9E50D215-25EF-4A01-BD97-872F733774C5}" type="pres">
      <dgm:prSet presAssocID="{2FAD805F-35F9-446B-A5B8-B4571C9B3779}" presName="Name0" presStyleCnt="0">
        <dgm:presLayoutVars>
          <dgm:dir/>
          <dgm:resizeHandles val="exact"/>
        </dgm:presLayoutVars>
      </dgm:prSet>
      <dgm:spPr/>
    </dgm:pt>
    <dgm:pt modelId="{42DB9A55-670A-402E-A357-C31B57A6FAC2}" type="pres">
      <dgm:prSet presAssocID="{0E7239B4-D168-4E1C-AB43-359853D41ACD}" presName="node" presStyleLbl="node1" presStyleIdx="0" presStyleCnt="4" custLinFactNeighborX="36302" custLinFactNeighborY="-1324">
        <dgm:presLayoutVars>
          <dgm:bulletEnabled val="1"/>
        </dgm:presLayoutVars>
      </dgm:prSet>
      <dgm:spPr/>
    </dgm:pt>
    <dgm:pt modelId="{D234F98D-0FA8-4166-8DDD-982993CD06FF}" type="pres">
      <dgm:prSet presAssocID="{4CC6474B-1A15-42B0-9B0A-0AC5AC2A4D57}" presName="sibTrans" presStyleLbl="sibTrans2D1" presStyleIdx="0" presStyleCnt="3"/>
      <dgm:spPr/>
    </dgm:pt>
    <dgm:pt modelId="{8130BDE7-5BD3-484E-A3A6-60E590F54503}" type="pres">
      <dgm:prSet presAssocID="{4CC6474B-1A15-42B0-9B0A-0AC5AC2A4D57}" presName="connectorText" presStyleLbl="sibTrans2D1" presStyleIdx="0" presStyleCnt="3"/>
      <dgm:spPr/>
    </dgm:pt>
    <dgm:pt modelId="{2E9DF0AC-F910-4124-9149-A38B0E5250BE}" type="pres">
      <dgm:prSet presAssocID="{EFB15229-5D47-417F-9D8A-8E46B1BEF76F}" presName="node" presStyleLbl="node1" presStyleIdx="1" presStyleCnt="4" custLinFactNeighborX="15143" custLinFactNeighborY="0">
        <dgm:presLayoutVars>
          <dgm:bulletEnabled val="1"/>
        </dgm:presLayoutVars>
      </dgm:prSet>
      <dgm:spPr/>
    </dgm:pt>
    <dgm:pt modelId="{D811E263-7515-42DE-8001-0E82F926F438}" type="pres">
      <dgm:prSet presAssocID="{0FBBE8BE-19BA-4C36-994A-59B17C6F8034}" presName="sibTrans" presStyleLbl="sibTrans2D1" presStyleIdx="1" presStyleCnt="3"/>
      <dgm:spPr/>
    </dgm:pt>
    <dgm:pt modelId="{1374EF62-902E-41AC-BACE-503098ECB000}" type="pres">
      <dgm:prSet presAssocID="{0FBBE8BE-19BA-4C36-994A-59B17C6F8034}" presName="connectorText" presStyleLbl="sibTrans2D1" presStyleIdx="1" presStyleCnt="3"/>
      <dgm:spPr/>
    </dgm:pt>
    <dgm:pt modelId="{237CC578-59D4-4866-8BB0-9644C0FAE15D}" type="pres">
      <dgm:prSet presAssocID="{B3E4A5D1-C588-4999-8357-BCD5836D5414}" presName="node" presStyleLbl="node1" presStyleIdx="2" presStyleCnt="4" custLinFactNeighborX="-5553" custLinFactNeighborY="0">
        <dgm:presLayoutVars>
          <dgm:bulletEnabled val="1"/>
        </dgm:presLayoutVars>
      </dgm:prSet>
      <dgm:spPr/>
    </dgm:pt>
    <dgm:pt modelId="{49C918EE-6BDD-411A-A3F8-0C72A95A6E98}" type="pres">
      <dgm:prSet presAssocID="{4ADF9DA5-0635-436F-BE86-C51CE35F33EB}" presName="sibTrans" presStyleLbl="sibTrans2D1" presStyleIdx="2" presStyleCnt="3"/>
      <dgm:spPr/>
    </dgm:pt>
    <dgm:pt modelId="{F8C60DF5-D580-4E07-8102-F1C1657F837A}" type="pres">
      <dgm:prSet presAssocID="{4ADF9DA5-0635-436F-BE86-C51CE35F33EB}" presName="connectorText" presStyleLbl="sibTrans2D1" presStyleIdx="2" presStyleCnt="3"/>
      <dgm:spPr/>
    </dgm:pt>
    <dgm:pt modelId="{83051A89-F519-4F76-A08D-E841224DAC53}" type="pres">
      <dgm:prSet presAssocID="{72D73018-091E-4EBF-A11C-E75182C8EE36}" presName="node" presStyleLbl="node1" presStyleIdx="3" presStyleCnt="4" custLinFactNeighborX="-28603" custLinFactNeighborY="0">
        <dgm:presLayoutVars>
          <dgm:bulletEnabled val="1"/>
        </dgm:presLayoutVars>
      </dgm:prSet>
      <dgm:spPr/>
    </dgm:pt>
  </dgm:ptLst>
  <dgm:cxnLst>
    <dgm:cxn modelId="{ADE37317-4CC0-46A0-A0A9-88E82AB00802}" srcId="{2FAD805F-35F9-446B-A5B8-B4571C9B3779}" destId="{EFB15229-5D47-417F-9D8A-8E46B1BEF76F}" srcOrd="1" destOrd="0" parTransId="{3F973D91-D957-471B-BFCB-6EB563E9989E}" sibTransId="{0FBBE8BE-19BA-4C36-994A-59B17C6F8034}"/>
    <dgm:cxn modelId="{2602F11E-C0C3-43AF-BF51-E30DDC833D74}" type="presOf" srcId="{4CC6474B-1A15-42B0-9B0A-0AC5AC2A4D57}" destId="{D234F98D-0FA8-4166-8DDD-982993CD06FF}" srcOrd="0" destOrd="0" presId="urn:microsoft.com/office/officeart/2005/8/layout/process1"/>
    <dgm:cxn modelId="{F7F5F71E-C8BB-45E0-9226-2A048CFDEA4B}" type="presOf" srcId="{0FBBE8BE-19BA-4C36-994A-59B17C6F8034}" destId="{D811E263-7515-42DE-8001-0E82F926F438}" srcOrd="0" destOrd="0" presId="urn:microsoft.com/office/officeart/2005/8/layout/process1"/>
    <dgm:cxn modelId="{8AC59927-3667-4DB3-959D-BD1156991A03}" srcId="{2FAD805F-35F9-446B-A5B8-B4571C9B3779}" destId="{B3E4A5D1-C588-4999-8357-BCD5836D5414}" srcOrd="2" destOrd="0" parTransId="{4E26A507-884F-4677-A3A1-AB41F620B37E}" sibTransId="{4ADF9DA5-0635-436F-BE86-C51CE35F33EB}"/>
    <dgm:cxn modelId="{5B0B442B-712C-4DF3-B09B-F4E2DFB7F583}" type="presOf" srcId="{EFB15229-5D47-417F-9D8A-8E46B1BEF76F}" destId="{2E9DF0AC-F910-4124-9149-A38B0E5250BE}" srcOrd="0" destOrd="0" presId="urn:microsoft.com/office/officeart/2005/8/layout/process1"/>
    <dgm:cxn modelId="{4434402E-55D7-4747-8B60-070E53738039}" type="presOf" srcId="{4ADF9DA5-0635-436F-BE86-C51CE35F33EB}" destId="{F8C60DF5-D580-4E07-8102-F1C1657F837A}" srcOrd="1" destOrd="0" presId="urn:microsoft.com/office/officeart/2005/8/layout/process1"/>
    <dgm:cxn modelId="{02DD668E-E6B8-49B0-8B75-D4612BD5366D}" type="presOf" srcId="{B3E4A5D1-C588-4999-8357-BCD5836D5414}" destId="{237CC578-59D4-4866-8BB0-9644C0FAE15D}" srcOrd="0" destOrd="0" presId="urn:microsoft.com/office/officeart/2005/8/layout/process1"/>
    <dgm:cxn modelId="{8804C192-F69E-4DBA-B2D2-B6EE10AD127C}" type="presOf" srcId="{4ADF9DA5-0635-436F-BE86-C51CE35F33EB}" destId="{49C918EE-6BDD-411A-A3F8-0C72A95A6E98}" srcOrd="0" destOrd="0" presId="urn:microsoft.com/office/officeart/2005/8/layout/process1"/>
    <dgm:cxn modelId="{A1ABEFC0-0EBC-4945-81DE-9B6D0C715B95}" type="presOf" srcId="{2FAD805F-35F9-446B-A5B8-B4571C9B3779}" destId="{9E50D215-25EF-4A01-BD97-872F733774C5}" srcOrd="0" destOrd="0" presId="urn:microsoft.com/office/officeart/2005/8/layout/process1"/>
    <dgm:cxn modelId="{3004BCD6-0A9F-4631-81F9-B8D961D4515E}" srcId="{2FAD805F-35F9-446B-A5B8-B4571C9B3779}" destId="{0E7239B4-D168-4E1C-AB43-359853D41ACD}" srcOrd="0" destOrd="0" parTransId="{B3EDD155-5592-4EAA-9985-F16664236211}" sibTransId="{4CC6474B-1A15-42B0-9B0A-0AC5AC2A4D57}"/>
    <dgm:cxn modelId="{964D70DA-FF46-4A8E-B26C-29C1B52DD79E}" type="presOf" srcId="{4CC6474B-1A15-42B0-9B0A-0AC5AC2A4D57}" destId="{8130BDE7-5BD3-484E-A3A6-60E590F54503}" srcOrd="1" destOrd="0" presId="urn:microsoft.com/office/officeart/2005/8/layout/process1"/>
    <dgm:cxn modelId="{72AE6EE9-3F0F-41BD-BB4A-117DEEBD8E1C}" srcId="{2FAD805F-35F9-446B-A5B8-B4571C9B3779}" destId="{72D73018-091E-4EBF-A11C-E75182C8EE36}" srcOrd="3" destOrd="0" parTransId="{A4C3FC5A-BC4C-4EB7-83B5-DE7053C9F840}" sibTransId="{F8221CF6-5413-4698-869B-70D49ADE67B8}"/>
    <dgm:cxn modelId="{96D082EF-3E87-4A02-A296-0862FC1829BF}" type="presOf" srcId="{0FBBE8BE-19BA-4C36-994A-59B17C6F8034}" destId="{1374EF62-902E-41AC-BACE-503098ECB000}" srcOrd="1" destOrd="0" presId="urn:microsoft.com/office/officeart/2005/8/layout/process1"/>
    <dgm:cxn modelId="{29DFB3F0-C4A5-4D03-B77E-68796F97D3F3}" type="presOf" srcId="{0E7239B4-D168-4E1C-AB43-359853D41ACD}" destId="{42DB9A55-670A-402E-A357-C31B57A6FAC2}" srcOrd="0" destOrd="0" presId="urn:microsoft.com/office/officeart/2005/8/layout/process1"/>
    <dgm:cxn modelId="{A053FCFC-E785-4CBC-961F-4DDB93FFCB8A}" type="presOf" srcId="{72D73018-091E-4EBF-A11C-E75182C8EE36}" destId="{83051A89-F519-4F76-A08D-E841224DAC53}" srcOrd="0" destOrd="0" presId="urn:microsoft.com/office/officeart/2005/8/layout/process1"/>
    <dgm:cxn modelId="{B60C7F9A-03B0-45EA-AD5B-B215A28470BF}" type="presParOf" srcId="{9E50D215-25EF-4A01-BD97-872F733774C5}" destId="{42DB9A55-670A-402E-A357-C31B57A6FAC2}" srcOrd="0" destOrd="0" presId="urn:microsoft.com/office/officeart/2005/8/layout/process1"/>
    <dgm:cxn modelId="{A04474FF-9E5E-4BF1-9636-2652E0FD5ABB}" type="presParOf" srcId="{9E50D215-25EF-4A01-BD97-872F733774C5}" destId="{D234F98D-0FA8-4166-8DDD-982993CD06FF}" srcOrd="1" destOrd="0" presId="urn:microsoft.com/office/officeart/2005/8/layout/process1"/>
    <dgm:cxn modelId="{EEF141C9-7E23-41EF-876C-1CFF9804C693}" type="presParOf" srcId="{D234F98D-0FA8-4166-8DDD-982993CD06FF}" destId="{8130BDE7-5BD3-484E-A3A6-60E590F54503}" srcOrd="0" destOrd="0" presId="urn:microsoft.com/office/officeart/2005/8/layout/process1"/>
    <dgm:cxn modelId="{C26A26F6-1518-4173-9706-C5329DC90AF6}" type="presParOf" srcId="{9E50D215-25EF-4A01-BD97-872F733774C5}" destId="{2E9DF0AC-F910-4124-9149-A38B0E5250BE}" srcOrd="2" destOrd="0" presId="urn:microsoft.com/office/officeart/2005/8/layout/process1"/>
    <dgm:cxn modelId="{28E35012-284B-433E-95E8-EE5FF474A26B}" type="presParOf" srcId="{9E50D215-25EF-4A01-BD97-872F733774C5}" destId="{D811E263-7515-42DE-8001-0E82F926F438}" srcOrd="3" destOrd="0" presId="urn:microsoft.com/office/officeart/2005/8/layout/process1"/>
    <dgm:cxn modelId="{CCE3DB5D-AFCE-4D2C-BE50-DC1B5BA1DD33}" type="presParOf" srcId="{D811E263-7515-42DE-8001-0E82F926F438}" destId="{1374EF62-902E-41AC-BACE-503098ECB000}" srcOrd="0" destOrd="0" presId="urn:microsoft.com/office/officeart/2005/8/layout/process1"/>
    <dgm:cxn modelId="{E7DB5159-30EF-401A-BCE5-049777CB02E3}" type="presParOf" srcId="{9E50D215-25EF-4A01-BD97-872F733774C5}" destId="{237CC578-59D4-4866-8BB0-9644C0FAE15D}" srcOrd="4" destOrd="0" presId="urn:microsoft.com/office/officeart/2005/8/layout/process1"/>
    <dgm:cxn modelId="{C1F97B83-DB29-4834-9192-539D47357B4A}" type="presParOf" srcId="{9E50D215-25EF-4A01-BD97-872F733774C5}" destId="{49C918EE-6BDD-411A-A3F8-0C72A95A6E98}" srcOrd="5" destOrd="0" presId="urn:microsoft.com/office/officeart/2005/8/layout/process1"/>
    <dgm:cxn modelId="{7F0DDEA3-05A1-4916-8B4D-11D455E85E94}" type="presParOf" srcId="{49C918EE-6BDD-411A-A3F8-0C72A95A6E98}" destId="{F8C60DF5-D580-4E07-8102-F1C1657F837A}" srcOrd="0" destOrd="0" presId="urn:microsoft.com/office/officeart/2005/8/layout/process1"/>
    <dgm:cxn modelId="{FCBF3EE5-C167-4487-A15E-252AB4694D25}" type="presParOf" srcId="{9E50D215-25EF-4A01-BD97-872F733774C5}" destId="{83051A89-F519-4F76-A08D-E841224DAC53}" srcOrd="6" destOrd="0" presId="urn:microsoft.com/office/officeart/2005/8/layout/process1"/>
  </dgm:cxnLst>
  <dgm:bg>
    <a:solidFill>
      <a:schemeClr val="bg1">
        <a:alpha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4152A-04B5-428D-85A6-CC98B61AA6D3}">
      <dsp:nvSpPr>
        <dsp:cNvPr id="0" name=""/>
        <dsp:cNvSpPr/>
      </dsp:nvSpPr>
      <dsp:spPr>
        <a:xfrm>
          <a:off x="7138443" y="3772995"/>
          <a:ext cx="1002205" cy="34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26"/>
              </a:lnTo>
              <a:lnTo>
                <a:pt x="1002205" y="221626"/>
              </a:lnTo>
              <a:lnTo>
                <a:pt x="1002205" y="3457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C23FD-83B9-4D1F-98BC-BF3EBE34BAE3}">
      <dsp:nvSpPr>
        <dsp:cNvPr id="0" name=""/>
        <dsp:cNvSpPr/>
      </dsp:nvSpPr>
      <dsp:spPr>
        <a:xfrm>
          <a:off x="6136237" y="3772995"/>
          <a:ext cx="1002205" cy="345773"/>
        </a:xfrm>
        <a:custGeom>
          <a:avLst/>
          <a:gdLst/>
          <a:ahLst/>
          <a:cxnLst/>
          <a:rect l="0" t="0" r="0" b="0"/>
          <a:pathLst>
            <a:path>
              <a:moveTo>
                <a:pt x="1002205" y="0"/>
              </a:moveTo>
              <a:lnTo>
                <a:pt x="1002205" y="221626"/>
              </a:lnTo>
              <a:lnTo>
                <a:pt x="0" y="221626"/>
              </a:lnTo>
              <a:lnTo>
                <a:pt x="0" y="3457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0AC53-E7CE-4632-AB4C-8D2D8545E2F8}">
      <dsp:nvSpPr>
        <dsp:cNvPr id="0" name=""/>
        <dsp:cNvSpPr/>
      </dsp:nvSpPr>
      <dsp:spPr>
        <a:xfrm>
          <a:off x="4978416" y="2488286"/>
          <a:ext cx="2160027" cy="43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3"/>
              </a:lnTo>
              <a:lnTo>
                <a:pt x="2160027" y="309583"/>
              </a:lnTo>
              <a:lnTo>
                <a:pt x="2160027" y="43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1E185-334C-4984-A6A9-E8577928E9EA}">
      <dsp:nvSpPr>
        <dsp:cNvPr id="0" name=""/>
        <dsp:cNvSpPr/>
      </dsp:nvSpPr>
      <dsp:spPr>
        <a:xfrm>
          <a:off x="4131826" y="4969746"/>
          <a:ext cx="658993" cy="43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3"/>
              </a:lnTo>
              <a:lnTo>
                <a:pt x="658993" y="309583"/>
              </a:lnTo>
              <a:lnTo>
                <a:pt x="658993" y="433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708EB-AE5C-45D3-B5C9-F9EF51B29399}">
      <dsp:nvSpPr>
        <dsp:cNvPr id="0" name=""/>
        <dsp:cNvSpPr/>
      </dsp:nvSpPr>
      <dsp:spPr>
        <a:xfrm>
          <a:off x="3378890" y="4969746"/>
          <a:ext cx="752936" cy="433730"/>
        </a:xfrm>
        <a:custGeom>
          <a:avLst/>
          <a:gdLst/>
          <a:ahLst/>
          <a:cxnLst/>
          <a:rect l="0" t="0" r="0" b="0"/>
          <a:pathLst>
            <a:path>
              <a:moveTo>
                <a:pt x="752936" y="0"/>
              </a:moveTo>
              <a:lnTo>
                <a:pt x="752936" y="309583"/>
              </a:lnTo>
              <a:lnTo>
                <a:pt x="0" y="309583"/>
              </a:lnTo>
              <a:lnTo>
                <a:pt x="0" y="433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0BDFA-F105-4C6D-A4F0-8EAEB6D3A101}">
      <dsp:nvSpPr>
        <dsp:cNvPr id="0" name=""/>
        <dsp:cNvSpPr/>
      </dsp:nvSpPr>
      <dsp:spPr>
        <a:xfrm>
          <a:off x="2708948" y="3729016"/>
          <a:ext cx="1422878" cy="38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04"/>
              </a:lnTo>
              <a:lnTo>
                <a:pt x="1422878" y="265604"/>
              </a:lnTo>
              <a:lnTo>
                <a:pt x="1422878" y="389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A7C51-F021-433B-A680-C0AFE276C54C}">
      <dsp:nvSpPr>
        <dsp:cNvPr id="0" name=""/>
        <dsp:cNvSpPr/>
      </dsp:nvSpPr>
      <dsp:spPr>
        <a:xfrm>
          <a:off x="1286069" y="4969746"/>
          <a:ext cx="759810" cy="43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3"/>
              </a:lnTo>
              <a:lnTo>
                <a:pt x="759810" y="309583"/>
              </a:lnTo>
              <a:lnTo>
                <a:pt x="759810" y="433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F8055-3068-4C07-A4CD-2A85645B91CA}">
      <dsp:nvSpPr>
        <dsp:cNvPr id="0" name=""/>
        <dsp:cNvSpPr/>
      </dsp:nvSpPr>
      <dsp:spPr>
        <a:xfrm>
          <a:off x="612053" y="4969746"/>
          <a:ext cx="674016" cy="433730"/>
        </a:xfrm>
        <a:custGeom>
          <a:avLst/>
          <a:gdLst/>
          <a:ahLst/>
          <a:cxnLst/>
          <a:rect l="0" t="0" r="0" b="0"/>
          <a:pathLst>
            <a:path>
              <a:moveTo>
                <a:pt x="674016" y="0"/>
              </a:moveTo>
              <a:lnTo>
                <a:pt x="674016" y="309583"/>
              </a:lnTo>
              <a:lnTo>
                <a:pt x="0" y="309583"/>
              </a:lnTo>
              <a:lnTo>
                <a:pt x="0" y="433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A8010-55C4-4127-9CA5-1B3855FB66CE}">
      <dsp:nvSpPr>
        <dsp:cNvPr id="0" name=""/>
        <dsp:cNvSpPr/>
      </dsp:nvSpPr>
      <dsp:spPr>
        <a:xfrm>
          <a:off x="1286069" y="3729016"/>
          <a:ext cx="1422878" cy="389752"/>
        </a:xfrm>
        <a:custGeom>
          <a:avLst/>
          <a:gdLst/>
          <a:ahLst/>
          <a:cxnLst/>
          <a:rect l="0" t="0" r="0" b="0"/>
          <a:pathLst>
            <a:path>
              <a:moveTo>
                <a:pt x="1422878" y="0"/>
              </a:moveTo>
              <a:lnTo>
                <a:pt x="1422878" y="265604"/>
              </a:lnTo>
              <a:lnTo>
                <a:pt x="0" y="265604"/>
              </a:lnTo>
              <a:lnTo>
                <a:pt x="0" y="3897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1739E-2CA9-4521-B059-E10CC4BF695B}">
      <dsp:nvSpPr>
        <dsp:cNvPr id="0" name=""/>
        <dsp:cNvSpPr/>
      </dsp:nvSpPr>
      <dsp:spPr>
        <a:xfrm>
          <a:off x="2708948" y="2488286"/>
          <a:ext cx="2269468" cy="389752"/>
        </a:xfrm>
        <a:custGeom>
          <a:avLst/>
          <a:gdLst/>
          <a:ahLst/>
          <a:cxnLst/>
          <a:rect l="0" t="0" r="0" b="0"/>
          <a:pathLst>
            <a:path>
              <a:moveTo>
                <a:pt x="2269468" y="0"/>
              </a:moveTo>
              <a:lnTo>
                <a:pt x="2269468" y="265604"/>
              </a:lnTo>
              <a:lnTo>
                <a:pt x="0" y="265604"/>
              </a:lnTo>
              <a:lnTo>
                <a:pt x="0" y="389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FFA89-E91C-41CA-8B4A-ECA599D7E63A}">
      <dsp:nvSpPr>
        <dsp:cNvPr id="0" name=""/>
        <dsp:cNvSpPr/>
      </dsp:nvSpPr>
      <dsp:spPr>
        <a:xfrm>
          <a:off x="4125113" y="1637308"/>
          <a:ext cx="1706606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240903-7C5E-4E9E-9E87-124F05FA800A}">
      <dsp:nvSpPr>
        <dsp:cNvPr id="0" name=""/>
        <dsp:cNvSpPr/>
      </dsp:nvSpPr>
      <dsp:spPr>
        <a:xfrm>
          <a:off x="4274015" y="1778765"/>
          <a:ext cx="1706606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Total COD</a:t>
          </a:r>
        </a:p>
      </dsp:txBody>
      <dsp:txXfrm>
        <a:off x="4298939" y="1803689"/>
        <a:ext cx="1656758" cy="801130"/>
      </dsp:txXfrm>
    </dsp:sp>
    <dsp:sp modelId="{C7CA42FA-FD27-4EEC-8FE1-077FC087606E}">
      <dsp:nvSpPr>
        <dsp:cNvPr id="0" name=""/>
        <dsp:cNvSpPr/>
      </dsp:nvSpPr>
      <dsp:spPr>
        <a:xfrm>
          <a:off x="1855645" y="2878038"/>
          <a:ext cx="1706606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E62865-564E-4FF8-AE98-5AA44C585D85}">
      <dsp:nvSpPr>
        <dsp:cNvPr id="0" name=""/>
        <dsp:cNvSpPr/>
      </dsp:nvSpPr>
      <dsp:spPr>
        <a:xfrm>
          <a:off x="2004547" y="3019495"/>
          <a:ext cx="1706606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Biodegradable COD</a:t>
          </a:r>
        </a:p>
      </dsp:txBody>
      <dsp:txXfrm>
        <a:off x="2029471" y="3044419"/>
        <a:ext cx="1656758" cy="801130"/>
      </dsp:txXfrm>
    </dsp:sp>
    <dsp:sp modelId="{5A4B0406-20C1-4470-94CD-1CD91B90BBFF}">
      <dsp:nvSpPr>
        <dsp:cNvPr id="0" name=""/>
        <dsp:cNvSpPr/>
      </dsp:nvSpPr>
      <dsp:spPr>
        <a:xfrm>
          <a:off x="432766" y="4118768"/>
          <a:ext cx="1706606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40A71-FBEE-4524-A071-975CE2448406}">
      <dsp:nvSpPr>
        <dsp:cNvPr id="0" name=""/>
        <dsp:cNvSpPr/>
      </dsp:nvSpPr>
      <dsp:spPr>
        <a:xfrm>
          <a:off x="581669" y="4260226"/>
          <a:ext cx="1706606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Readily Biodegradable (soluble)</a:t>
          </a:r>
        </a:p>
      </dsp:txBody>
      <dsp:txXfrm>
        <a:off x="606593" y="4285150"/>
        <a:ext cx="1656758" cy="801130"/>
      </dsp:txXfrm>
    </dsp:sp>
    <dsp:sp modelId="{0978068C-7451-4732-B342-EB96C6EA19C6}">
      <dsp:nvSpPr>
        <dsp:cNvPr id="0" name=""/>
        <dsp:cNvSpPr/>
      </dsp:nvSpPr>
      <dsp:spPr>
        <a:xfrm>
          <a:off x="1145" y="5403477"/>
          <a:ext cx="1221816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3C214-9094-45D2-A907-D58BF4578B30}">
      <dsp:nvSpPr>
        <dsp:cNvPr id="0" name=""/>
        <dsp:cNvSpPr/>
      </dsp:nvSpPr>
      <dsp:spPr>
        <a:xfrm>
          <a:off x="150047" y="5544935"/>
          <a:ext cx="1221816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Complex</a:t>
          </a:r>
        </a:p>
      </dsp:txBody>
      <dsp:txXfrm>
        <a:off x="174971" y="5569859"/>
        <a:ext cx="1171968" cy="801130"/>
      </dsp:txXfrm>
    </dsp:sp>
    <dsp:sp modelId="{8CE91602-6021-4AE2-B1E0-B011D1AD51FA}">
      <dsp:nvSpPr>
        <dsp:cNvPr id="0" name=""/>
        <dsp:cNvSpPr/>
      </dsp:nvSpPr>
      <dsp:spPr>
        <a:xfrm>
          <a:off x="1520766" y="5403477"/>
          <a:ext cx="1050227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44FE-3128-438E-986A-D14F60C3FC1C}">
      <dsp:nvSpPr>
        <dsp:cNvPr id="0" name=""/>
        <dsp:cNvSpPr/>
      </dsp:nvSpPr>
      <dsp:spPr>
        <a:xfrm>
          <a:off x="1669669" y="5544935"/>
          <a:ext cx="1050227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VFA</a:t>
          </a:r>
        </a:p>
      </dsp:txBody>
      <dsp:txXfrm>
        <a:off x="1694593" y="5569859"/>
        <a:ext cx="1000379" cy="801130"/>
      </dsp:txXfrm>
    </dsp:sp>
    <dsp:sp modelId="{03988A87-E8B0-44A7-AA1C-75B29391E533}">
      <dsp:nvSpPr>
        <dsp:cNvPr id="0" name=""/>
        <dsp:cNvSpPr/>
      </dsp:nvSpPr>
      <dsp:spPr>
        <a:xfrm>
          <a:off x="3278523" y="4118768"/>
          <a:ext cx="1706606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DF6560-132C-4033-9EA5-9BA996639B73}">
      <dsp:nvSpPr>
        <dsp:cNvPr id="0" name=""/>
        <dsp:cNvSpPr/>
      </dsp:nvSpPr>
      <dsp:spPr>
        <a:xfrm>
          <a:off x="3427426" y="4260226"/>
          <a:ext cx="1706606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Slowly Biodegradable (particulate)</a:t>
          </a:r>
        </a:p>
      </dsp:txBody>
      <dsp:txXfrm>
        <a:off x="3452350" y="4285150"/>
        <a:ext cx="1656758" cy="801130"/>
      </dsp:txXfrm>
    </dsp:sp>
    <dsp:sp modelId="{CD30E882-7B2D-4EEB-9D85-6CC2437EB4F4}">
      <dsp:nvSpPr>
        <dsp:cNvPr id="0" name=""/>
        <dsp:cNvSpPr/>
      </dsp:nvSpPr>
      <dsp:spPr>
        <a:xfrm>
          <a:off x="2868799" y="5403477"/>
          <a:ext cx="1020181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40624-F623-45D3-A3BD-EC1A504A9931}">
      <dsp:nvSpPr>
        <dsp:cNvPr id="0" name=""/>
        <dsp:cNvSpPr/>
      </dsp:nvSpPr>
      <dsp:spPr>
        <a:xfrm>
          <a:off x="3017702" y="5544935"/>
          <a:ext cx="1020181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Colloidal</a:t>
          </a:r>
        </a:p>
      </dsp:txBody>
      <dsp:txXfrm>
        <a:off x="3042626" y="5569859"/>
        <a:ext cx="970333" cy="801130"/>
      </dsp:txXfrm>
    </dsp:sp>
    <dsp:sp modelId="{2DF6DE2E-2E84-4519-BA92-726E9AB8CE94}">
      <dsp:nvSpPr>
        <dsp:cNvPr id="0" name=""/>
        <dsp:cNvSpPr/>
      </dsp:nvSpPr>
      <dsp:spPr>
        <a:xfrm>
          <a:off x="4186786" y="5403477"/>
          <a:ext cx="1208067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24509-9A79-4F13-8270-F6809C13E116}">
      <dsp:nvSpPr>
        <dsp:cNvPr id="0" name=""/>
        <dsp:cNvSpPr/>
      </dsp:nvSpPr>
      <dsp:spPr>
        <a:xfrm>
          <a:off x="4335689" y="5544935"/>
          <a:ext cx="1208067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Particulate</a:t>
          </a:r>
        </a:p>
      </dsp:txBody>
      <dsp:txXfrm>
        <a:off x="4360613" y="5569859"/>
        <a:ext cx="1158219" cy="801130"/>
      </dsp:txXfrm>
    </dsp:sp>
    <dsp:sp modelId="{49491155-7893-426F-9B70-FCC33A72D2BB}">
      <dsp:nvSpPr>
        <dsp:cNvPr id="0" name=""/>
        <dsp:cNvSpPr/>
      </dsp:nvSpPr>
      <dsp:spPr>
        <a:xfrm>
          <a:off x="6175699" y="2922017"/>
          <a:ext cx="1925488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80B0A-B483-4A8E-BD7E-DD9574A70CE8}">
      <dsp:nvSpPr>
        <dsp:cNvPr id="0" name=""/>
        <dsp:cNvSpPr/>
      </dsp:nvSpPr>
      <dsp:spPr>
        <a:xfrm>
          <a:off x="6324601" y="3063474"/>
          <a:ext cx="1925488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Nonbiodegradable COD</a:t>
          </a:r>
        </a:p>
      </dsp:txBody>
      <dsp:txXfrm>
        <a:off x="6349525" y="3088398"/>
        <a:ext cx="1875640" cy="801130"/>
      </dsp:txXfrm>
    </dsp:sp>
    <dsp:sp modelId="{BFAB9741-A418-47FB-A0D0-36C34294CB43}">
      <dsp:nvSpPr>
        <dsp:cNvPr id="0" name=""/>
        <dsp:cNvSpPr/>
      </dsp:nvSpPr>
      <dsp:spPr>
        <a:xfrm>
          <a:off x="5282934" y="4118768"/>
          <a:ext cx="1706606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89ACC-B253-4429-A40A-06FD2EFF1255}">
      <dsp:nvSpPr>
        <dsp:cNvPr id="0" name=""/>
        <dsp:cNvSpPr/>
      </dsp:nvSpPr>
      <dsp:spPr>
        <a:xfrm>
          <a:off x="5431837" y="4260226"/>
          <a:ext cx="1706606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NB Soluble</a:t>
          </a:r>
        </a:p>
      </dsp:txBody>
      <dsp:txXfrm>
        <a:off x="5456761" y="4285150"/>
        <a:ext cx="1656758" cy="801130"/>
      </dsp:txXfrm>
    </dsp:sp>
    <dsp:sp modelId="{71715658-3F17-4D50-AE52-C3340EA0165D}">
      <dsp:nvSpPr>
        <dsp:cNvPr id="0" name=""/>
        <dsp:cNvSpPr/>
      </dsp:nvSpPr>
      <dsp:spPr>
        <a:xfrm>
          <a:off x="7287346" y="4118768"/>
          <a:ext cx="1706606" cy="850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CE90E-761B-49B1-BFC6-26C31F53D7A7}">
      <dsp:nvSpPr>
        <dsp:cNvPr id="0" name=""/>
        <dsp:cNvSpPr/>
      </dsp:nvSpPr>
      <dsp:spPr>
        <a:xfrm>
          <a:off x="7436248" y="4260226"/>
          <a:ext cx="1706606" cy="85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NB Particulate</a:t>
          </a:r>
        </a:p>
      </dsp:txBody>
      <dsp:txXfrm>
        <a:off x="7461172" y="4285150"/>
        <a:ext cx="1656758" cy="801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B9A55-670A-402E-A357-C31B57A6FAC2}">
      <dsp:nvSpPr>
        <dsp:cNvPr id="0" name=""/>
        <dsp:cNvSpPr/>
      </dsp:nvSpPr>
      <dsp:spPr>
        <a:xfrm>
          <a:off x="345515" y="1862280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Digester gas production</a:t>
          </a:r>
        </a:p>
      </dsp:txBody>
      <dsp:txXfrm>
        <a:off x="386682" y="1903447"/>
        <a:ext cx="2260220" cy="1323198"/>
      </dsp:txXfrm>
    </dsp:sp>
    <dsp:sp modelId="{D234F98D-0FA8-4166-8DDD-982993CD06FF}">
      <dsp:nvSpPr>
        <dsp:cNvPr id="0" name=""/>
        <dsp:cNvSpPr/>
      </dsp:nvSpPr>
      <dsp:spPr>
        <a:xfrm rot="20762">
          <a:off x="2872755" y="2283941"/>
          <a:ext cx="391548" cy="58095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solidFill>
            <a:sysClr val="window" lastClr="FFFFFF">
              <a:hueOff val="0"/>
              <a:satOff val="0"/>
              <a:lumOff val="0"/>
            </a:sys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72756" y="2399777"/>
        <a:ext cx="274084" cy="348571"/>
      </dsp:txXfrm>
    </dsp:sp>
    <dsp:sp modelId="{2E9DF0AC-F910-4124-9149-A38B0E5250BE}">
      <dsp:nvSpPr>
        <dsp:cNvPr id="0" name=""/>
        <dsp:cNvSpPr/>
      </dsp:nvSpPr>
      <dsp:spPr>
        <a:xfrm>
          <a:off x="3426827" y="1880889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Biogas treatment system</a:t>
          </a:r>
        </a:p>
      </dsp:txBody>
      <dsp:txXfrm>
        <a:off x="3467994" y="1922056"/>
        <a:ext cx="2260220" cy="1323198"/>
      </dsp:txXfrm>
    </dsp:sp>
    <dsp:sp modelId="{D811E263-7515-42DE-8001-0E82F926F438}">
      <dsp:nvSpPr>
        <dsp:cNvPr id="0" name=""/>
        <dsp:cNvSpPr/>
      </dsp:nvSpPr>
      <dsp:spPr>
        <a:xfrm>
          <a:off x="5955155" y="2293179"/>
          <a:ext cx="393840" cy="58095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solidFill>
            <a:sysClr val="window" lastClr="FFFFFF">
              <a:hueOff val="0"/>
              <a:satOff val="0"/>
              <a:lumOff val="0"/>
            </a:sys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55155" y="2409370"/>
        <a:ext cx="275688" cy="348571"/>
      </dsp:txXfrm>
    </dsp:sp>
    <dsp:sp modelId="{237CC578-59D4-4866-8BB0-9644C0FAE15D}">
      <dsp:nvSpPr>
        <dsp:cNvPr id="0" name=""/>
        <dsp:cNvSpPr/>
      </dsp:nvSpPr>
      <dsp:spPr>
        <a:xfrm>
          <a:off x="6512477" y="1880889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Pipeline injection and conveyance</a:t>
          </a:r>
        </a:p>
      </dsp:txBody>
      <dsp:txXfrm>
        <a:off x="6553644" y="1922056"/>
        <a:ext cx="2260220" cy="1323198"/>
      </dsp:txXfrm>
    </dsp:sp>
    <dsp:sp modelId="{49C918EE-6BDD-411A-A3F8-0C72A95A6E98}">
      <dsp:nvSpPr>
        <dsp:cNvPr id="0" name=""/>
        <dsp:cNvSpPr/>
      </dsp:nvSpPr>
      <dsp:spPr>
        <a:xfrm>
          <a:off x="9035291" y="2293179"/>
          <a:ext cx="382150" cy="58095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solidFill>
            <a:sysClr val="window" lastClr="FFFFFF">
              <a:hueOff val="0"/>
              <a:satOff val="0"/>
              <a:lumOff val="0"/>
            </a:sys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035291" y="2409370"/>
        <a:ext cx="267505" cy="348571"/>
      </dsp:txXfrm>
    </dsp:sp>
    <dsp:sp modelId="{83051A89-F519-4F76-A08D-E841224DAC53}">
      <dsp:nvSpPr>
        <dsp:cNvPr id="0" name=""/>
        <dsp:cNvSpPr/>
      </dsp:nvSpPr>
      <dsp:spPr>
        <a:xfrm>
          <a:off x="9576070" y="1880889"/>
          <a:ext cx="2342554" cy="1405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End use as vehicle fuel by Western Disposal</a:t>
          </a:r>
        </a:p>
      </dsp:txBody>
      <dsp:txXfrm>
        <a:off x="9617237" y="1922056"/>
        <a:ext cx="2260220" cy="132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D321-55C6-4208-AAA4-027D2D450C21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EB0E-80D5-4E79-8186-75E6829B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E849-7FD6-4979-BA2F-DC908A7D8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5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7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05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14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54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97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53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4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57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53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81" y="0"/>
            <a:ext cx="1039419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place all content on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will be formatted after all information has been submitted</a:t>
            </a:r>
          </a:p>
        </p:txBody>
      </p:sp>
      <p:pic>
        <p:nvPicPr>
          <p:cNvPr id="4" name="Picture 3" descr="A view of a city&#10;&#10;Description generated with very high confidence">
            <a:extLst>
              <a:ext uri="{FF2B5EF4-FFF2-40B4-BE49-F238E27FC236}">
                <a16:creationId xmlns:a16="http://schemas.microsoft.com/office/drawing/2014/main" id="{2C4F43BF-2899-457B-900E-EE3FCEBCC4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8E14AC-8C52-4D3F-89C3-0C755B9CBF80}"/>
              </a:ext>
            </a:extLst>
          </p:cNvPr>
          <p:cNvSpPr txBox="1">
            <a:spLocks/>
          </p:cNvSpPr>
          <p:nvPr/>
        </p:nvSpPr>
        <p:spPr>
          <a:xfrm>
            <a:off x="0" y="632126"/>
            <a:ext cx="12249278" cy="1936147"/>
          </a:xfrm>
          <a:prstGeom prst="rect">
            <a:avLst/>
          </a:prstGeom>
          <a:solidFill>
            <a:schemeClr val="tx2">
              <a:alpha val="60000"/>
            </a:schemeClr>
          </a:solidFill>
          <a:effectLst>
            <a:softEdge rad="101600"/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All About Carbon: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Removal at the City of Boulder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BA5804-FF0F-4838-BB88-FE1ACD60F6EB}"/>
              </a:ext>
            </a:extLst>
          </p:cNvPr>
          <p:cNvSpPr txBox="1">
            <a:spLocks/>
          </p:cNvSpPr>
          <p:nvPr/>
        </p:nvSpPr>
        <p:spPr>
          <a:xfrm>
            <a:off x="5508842" y="4977828"/>
            <a:ext cx="6540751" cy="1409249"/>
          </a:xfrm>
          <a:prstGeom prst="rect">
            <a:avLst/>
          </a:prstGeom>
          <a:solidFill>
            <a:schemeClr val="tx2">
              <a:alpha val="80000"/>
            </a:schemeClr>
          </a:solidFill>
          <a:effectLst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 Sigmon, PE, CWP</a:t>
            </a:r>
          </a:p>
          <a:p>
            <a:pPr algn="l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Wastewater Treatment Manager</a:t>
            </a:r>
          </a:p>
          <a:p>
            <a:pPr algn="l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Department, City of Boulder</a:t>
            </a:r>
          </a:p>
          <a:p>
            <a:pPr algn="l"/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work-static.bouldercolorado.gov/docs/COB_Logo_white-1-201605181647.png">
            <a:extLst>
              <a:ext uri="{FF2B5EF4-FFF2-40B4-BE49-F238E27FC236}">
                <a16:creationId xmlns:a16="http://schemas.microsoft.com/office/drawing/2014/main" id="{C38CA964-BEF4-4473-9707-86A68DEE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7" y="4805812"/>
            <a:ext cx="1938389" cy="193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1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gate&#10;&#10;Description automatically generated">
            <a:extLst>
              <a:ext uri="{FF2B5EF4-FFF2-40B4-BE49-F238E27FC236}">
                <a16:creationId xmlns:a16="http://schemas.microsoft.com/office/drawing/2014/main" id="{372A7007-6092-CA97-3FA5-FEA93357F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r="36900" b="1"/>
          <a:stretch/>
        </p:blipFill>
        <p:spPr>
          <a:xfrm rot="16200000">
            <a:off x="7001407" y="-938633"/>
            <a:ext cx="4251960" cy="6129225"/>
          </a:xfrm>
          <a:prstGeom prst="rect">
            <a:avLst/>
          </a:prstGeom>
        </p:spPr>
      </p:pic>
      <p:pic>
        <p:nvPicPr>
          <p:cNvPr id="7" name="Content Placeholder 15" descr="Digester gas flare at night">
            <a:extLst>
              <a:ext uri="{FF2B5EF4-FFF2-40B4-BE49-F238E27FC236}">
                <a16:creationId xmlns:a16="http://schemas.microsoft.com/office/drawing/2014/main" id="{1F677AB5-786C-4633-AA85-C1B4FB818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425"/>
          <a:stretch/>
        </p:blipFill>
        <p:spPr>
          <a:xfrm>
            <a:off x="8034587" y="4251960"/>
            <a:ext cx="4157414" cy="2606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365125"/>
            <a:ext cx="5398235" cy="13255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022601"/>
            <a:ext cx="5017630" cy="41543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Not all carbon is created equally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Rethink “waste” BOD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>
                <a:cs typeface="Times New Roman" panose="02020603050405020304" pitchFamily="18" charset="0"/>
              </a:rPr>
              <a:t>Shop Local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0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place all content on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will be formatted after all information has been submitted</a:t>
            </a:r>
          </a:p>
        </p:txBody>
      </p:sp>
      <p:pic>
        <p:nvPicPr>
          <p:cNvPr id="4" name="Picture 3" descr="A view of a city&#10;&#10;Description generated with very high confidence">
            <a:extLst>
              <a:ext uri="{FF2B5EF4-FFF2-40B4-BE49-F238E27FC236}">
                <a16:creationId xmlns:a16="http://schemas.microsoft.com/office/drawing/2014/main" id="{2C4F43BF-2899-457B-900E-EE3FCEBCC4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4BA5804-FF0F-4838-BB88-FE1ACD60F6EB}"/>
              </a:ext>
            </a:extLst>
          </p:cNvPr>
          <p:cNvSpPr txBox="1">
            <a:spLocks/>
          </p:cNvSpPr>
          <p:nvPr/>
        </p:nvSpPr>
        <p:spPr>
          <a:xfrm>
            <a:off x="6096000" y="6016598"/>
            <a:ext cx="5953594" cy="725362"/>
          </a:xfrm>
          <a:prstGeom prst="rect">
            <a:avLst/>
          </a:prstGeom>
          <a:solidFill>
            <a:schemeClr val="tx2">
              <a:alpha val="80000"/>
            </a:schemeClr>
          </a:solidFill>
          <a:effectLst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sigmonc@bouldercolorado.gov</a:t>
            </a:r>
          </a:p>
          <a:p>
            <a:pPr algn="l"/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work-static.bouldercolorado.gov/docs/COB_Logo_white-1-201605181647.png">
            <a:extLst>
              <a:ext uri="{FF2B5EF4-FFF2-40B4-BE49-F238E27FC236}">
                <a16:creationId xmlns:a16="http://schemas.microsoft.com/office/drawing/2014/main" id="{C38CA964-BEF4-4473-9707-86A68DEE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7" y="4805812"/>
            <a:ext cx="1938389" cy="193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3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904262-F587-45CB-9D1A-6EAB6B89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4" y="182564"/>
            <a:ext cx="12212780" cy="64928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1C3A8-06DC-43C9-92A7-29C89DBB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4103CE-4C80-430C-A9C5-2CE0910C0FA3}" type="slidenum">
              <a:rPr lang="en-US" smtClean="0"/>
              <a:pPr/>
              <a:t>12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EF8294-77AA-4164-85E3-F44C0582D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9" t="11919" r="11174" b="7409"/>
          <a:stretch/>
        </p:blipFill>
        <p:spPr>
          <a:xfrm>
            <a:off x="11364686" y="5889201"/>
            <a:ext cx="8864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6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685346-912C-43A2-B99E-47D1D637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45" y="1338999"/>
            <a:ext cx="5226494" cy="3006758"/>
          </a:xfrm>
        </p:spPr>
        <p:txBody>
          <a:bodyPr>
            <a:normAutofit lnSpcReduction="10000"/>
          </a:bodyPr>
          <a:lstStyle/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Dosing to post-anoxic zone</a:t>
            </a:r>
          </a:p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Nitrate pacing</a:t>
            </a:r>
          </a:p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flexibility</a:t>
            </a:r>
          </a:p>
        </p:txBody>
      </p:sp>
      <p:pic>
        <p:nvPicPr>
          <p:cNvPr id="10" name="Picture 9" descr="A close up of a gate&#10;&#10;Description automatically generated">
            <a:extLst>
              <a:ext uri="{FF2B5EF4-FFF2-40B4-BE49-F238E27FC236}">
                <a16:creationId xmlns:a16="http://schemas.microsoft.com/office/drawing/2014/main" id="{C4188451-8FF7-462B-8A99-21622716E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9" t="9963" r="21565" b="10630"/>
          <a:stretch/>
        </p:blipFill>
        <p:spPr>
          <a:xfrm rot="16200000">
            <a:off x="1527597" y="2951331"/>
            <a:ext cx="2379073" cy="5434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E9D950-913E-40C8-88B3-365DBABE3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43" b="1858"/>
          <a:stretch/>
        </p:blipFill>
        <p:spPr>
          <a:xfrm>
            <a:off x="5470344" y="1416965"/>
            <a:ext cx="6721655" cy="4266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4260AB-F91D-064D-6F98-C094A98C8C97}"/>
              </a:ext>
            </a:extLst>
          </p:cNvPr>
          <p:cNvSpPr txBox="1">
            <a:spLocks/>
          </p:cNvSpPr>
          <p:nvPr/>
        </p:nvSpPr>
        <p:spPr>
          <a:xfrm>
            <a:off x="838200" y="462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Rethinking “Waste” – External Carbon</a:t>
            </a:r>
            <a:br>
              <a:rPr lang="en-US" dirty="0"/>
            </a:br>
            <a:r>
              <a:rPr lang="en-US" dirty="0"/>
              <a:t>External Carbon Storage and Feed Facility</a:t>
            </a:r>
          </a:p>
        </p:txBody>
      </p:sp>
    </p:spTree>
    <p:extLst>
      <p:ext uri="{BB962C8B-B14F-4D97-AF65-F5344CB8AC3E}">
        <p14:creationId xmlns:p14="http://schemas.microsoft.com/office/powerpoint/2010/main" val="13327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Recovery – Biogas to RNG</a:t>
            </a:r>
            <a:br>
              <a:rPr lang="en-US" dirty="0"/>
            </a:br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Anaerobic Digesters process municipal sludge</a:t>
            </a:r>
          </a:p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CoGen System from 1986 was failing</a:t>
            </a:r>
          </a:p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economically viable</a:t>
            </a:r>
          </a:p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RNG technology and subsidy intersection</a:t>
            </a:r>
          </a:p>
          <a:p>
            <a:pPr>
              <a:lnSpc>
                <a:spcPct val="2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Onsite use not possible – City going to EVs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AE5BA-791A-4E3D-A3A8-01AD5C1E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137" y="1254884"/>
            <a:ext cx="4684419" cy="15517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Content Placeholder 15" descr="Digester gas flare at night">
            <a:extLst>
              <a:ext uri="{FF2B5EF4-FFF2-40B4-BE49-F238E27FC236}">
                <a16:creationId xmlns:a16="http://schemas.microsoft.com/office/drawing/2014/main" id="{8DF1C147-6F24-4CE0-AD94-5C6276F8D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t="6389" r="29138" b="18414"/>
          <a:stretch/>
        </p:blipFill>
        <p:spPr>
          <a:xfrm>
            <a:off x="9736338" y="3329859"/>
            <a:ext cx="1960121" cy="23094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A picture containing floor, indoor, building, red&#10;&#10;Description generated with very high confidence">
            <a:extLst>
              <a:ext uri="{FF2B5EF4-FFF2-40B4-BE49-F238E27FC236}">
                <a16:creationId xmlns:a16="http://schemas.microsoft.com/office/drawing/2014/main" id="{B068B383-71FA-4AE4-9D4C-FE8AE7C6A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0" t="-2236" r="18378" b="7023"/>
          <a:stretch/>
        </p:blipFill>
        <p:spPr>
          <a:xfrm>
            <a:off x="7074532" y="2889125"/>
            <a:ext cx="2480518" cy="319091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1699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gate&#10;&#10;Description automatically generated">
            <a:extLst>
              <a:ext uri="{FF2B5EF4-FFF2-40B4-BE49-F238E27FC236}">
                <a16:creationId xmlns:a16="http://schemas.microsoft.com/office/drawing/2014/main" id="{372A7007-6092-CA97-3FA5-FEA93357F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r="36900" b="1"/>
          <a:stretch/>
        </p:blipFill>
        <p:spPr>
          <a:xfrm rot="16200000">
            <a:off x="7001407" y="-938633"/>
            <a:ext cx="4251960" cy="6129225"/>
          </a:xfrm>
          <a:prstGeom prst="rect">
            <a:avLst/>
          </a:prstGeom>
        </p:spPr>
      </p:pic>
      <p:pic>
        <p:nvPicPr>
          <p:cNvPr id="7" name="Content Placeholder 15" descr="Digester gas flare at night">
            <a:extLst>
              <a:ext uri="{FF2B5EF4-FFF2-40B4-BE49-F238E27FC236}">
                <a16:creationId xmlns:a16="http://schemas.microsoft.com/office/drawing/2014/main" id="{1F677AB5-786C-4633-AA85-C1B4FB818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425"/>
          <a:stretch/>
        </p:blipFill>
        <p:spPr>
          <a:xfrm>
            <a:off x="8034587" y="4251960"/>
            <a:ext cx="4157414" cy="260604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365125"/>
            <a:ext cx="5398235" cy="1325563"/>
          </a:xfrm>
        </p:spPr>
        <p:txBody>
          <a:bodyPr>
            <a:normAutofit/>
          </a:bodyPr>
          <a:lstStyle/>
          <a:p>
            <a:r>
              <a:rPr lang="en-US" dirty="0"/>
              <a:t>Carbon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022601"/>
            <a:ext cx="6032856" cy="41543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Carbon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Rethinking waste:            External Carbon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Shopping local: 	                 Carbon Balance</a:t>
            </a:r>
          </a:p>
        </p:txBody>
      </p:sp>
    </p:spTree>
    <p:extLst>
      <p:ext uri="{BB962C8B-B14F-4D97-AF65-F5344CB8AC3E}">
        <p14:creationId xmlns:p14="http://schemas.microsoft.com/office/powerpoint/2010/main" val="613223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“Waste” – External Carbon</a:t>
            </a:r>
            <a:br>
              <a:rPr lang="en-US" dirty="0"/>
            </a:br>
            <a:r>
              <a:rPr lang="en-US" dirty="0"/>
              <a:t>Carbon and Denitrification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7D539-6D45-4002-8D76-0CCEA96A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07" y="2105024"/>
            <a:ext cx="6982168" cy="3743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F21B53-4321-48E2-9A11-21270BB9EC0D}"/>
              </a:ext>
            </a:extLst>
          </p:cNvPr>
          <p:cNvSpPr/>
          <p:nvPr/>
        </p:nvSpPr>
        <p:spPr>
          <a:xfrm rot="17734020">
            <a:off x="5751281" y="3418773"/>
            <a:ext cx="170186" cy="273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B7AD7-B100-4B92-8170-61EF547E52A5}"/>
              </a:ext>
            </a:extLst>
          </p:cNvPr>
          <p:cNvSpPr/>
          <p:nvPr/>
        </p:nvSpPr>
        <p:spPr>
          <a:xfrm rot="16200000">
            <a:off x="5323113" y="4098684"/>
            <a:ext cx="483581" cy="287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5878C-80E4-42F5-AF30-A58FB61A48E8}"/>
              </a:ext>
            </a:extLst>
          </p:cNvPr>
          <p:cNvSpPr/>
          <p:nvPr/>
        </p:nvSpPr>
        <p:spPr>
          <a:xfrm rot="16200000">
            <a:off x="8195056" y="4257241"/>
            <a:ext cx="483581" cy="287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8EB11D-7775-4A88-88CB-A1C383623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47" t="89305" r="23473" b="2471"/>
          <a:stretch/>
        </p:blipFill>
        <p:spPr>
          <a:xfrm>
            <a:off x="7543816" y="5451422"/>
            <a:ext cx="298819" cy="307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22E2D-EE61-4AA5-85CF-2436F58FA7A0}"/>
              </a:ext>
            </a:extLst>
          </p:cNvPr>
          <p:cNvSpPr txBox="1"/>
          <p:nvPr/>
        </p:nvSpPr>
        <p:spPr>
          <a:xfrm>
            <a:off x="165177" y="2568946"/>
            <a:ext cx="1861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O</a:t>
            </a:r>
            <a:r>
              <a:rPr lang="en-US" sz="4800" baseline="-25000" dirty="0">
                <a:solidFill>
                  <a:schemeClr val="accent1"/>
                </a:solidFill>
              </a:rPr>
              <a:t>2</a:t>
            </a:r>
          </a:p>
          <a:p>
            <a:pPr algn="ctr"/>
            <a:r>
              <a:rPr lang="en-US" sz="4800" baseline="-25000" dirty="0">
                <a:solidFill>
                  <a:schemeClr val="accent1"/>
                </a:solidFill>
              </a:rPr>
              <a:t>(aeration)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F9F005D-7395-4965-A728-A491AE0F06FF}"/>
              </a:ext>
            </a:extLst>
          </p:cNvPr>
          <p:cNvSpPr/>
          <p:nvPr/>
        </p:nvSpPr>
        <p:spPr>
          <a:xfrm>
            <a:off x="603421" y="2998733"/>
            <a:ext cx="3114164" cy="561975"/>
          </a:xfrm>
          <a:prstGeom prst="arc">
            <a:avLst>
              <a:gd name="adj1" fmla="val 16797406"/>
              <a:gd name="adj2" fmla="val 21436877"/>
            </a:avLst>
          </a:prstGeom>
          <a:ln w="444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A4077-0D86-4EAB-9842-9950D80C7FA7}"/>
              </a:ext>
            </a:extLst>
          </p:cNvPr>
          <p:cNvSpPr txBox="1"/>
          <p:nvPr/>
        </p:nvSpPr>
        <p:spPr>
          <a:xfrm>
            <a:off x="8732869" y="2616660"/>
            <a:ext cx="2614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50000"/>
                  </a:schemeClr>
                </a:solidFill>
              </a:rPr>
              <a:t>COD (carbon)</a:t>
            </a:r>
            <a:endParaRPr lang="en-US" sz="4800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26F6F2D-D22D-4CE4-90CB-77FB10671BF6}"/>
              </a:ext>
            </a:extLst>
          </p:cNvPr>
          <p:cNvSpPr/>
          <p:nvPr/>
        </p:nvSpPr>
        <p:spPr>
          <a:xfrm flipH="1">
            <a:off x="6202113" y="2921130"/>
            <a:ext cx="4184847" cy="1125606"/>
          </a:xfrm>
          <a:prstGeom prst="arc">
            <a:avLst>
              <a:gd name="adj1" fmla="val 16797406"/>
              <a:gd name="adj2" fmla="val 20997147"/>
            </a:avLst>
          </a:prstGeom>
          <a:ln w="44450">
            <a:solidFill>
              <a:schemeClr val="accent4">
                <a:lumMod val="5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779B92B-EFDD-4BA6-B4F7-783C349A1EA1}"/>
              </a:ext>
            </a:extLst>
          </p:cNvPr>
          <p:cNvSpPr/>
          <p:nvPr/>
        </p:nvSpPr>
        <p:spPr>
          <a:xfrm>
            <a:off x="603420" y="4223055"/>
            <a:ext cx="2336459" cy="561975"/>
          </a:xfrm>
          <a:prstGeom prst="arc">
            <a:avLst>
              <a:gd name="adj1" fmla="val 16797406"/>
              <a:gd name="adj2" fmla="val 21436877"/>
            </a:avLst>
          </a:prstGeom>
          <a:ln w="444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6511F1C-76B2-4006-B06C-9BA008AA1D3D}"/>
              </a:ext>
            </a:extLst>
          </p:cNvPr>
          <p:cNvSpPr/>
          <p:nvPr/>
        </p:nvSpPr>
        <p:spPr>
          <a:xfrm flipH="1">
            <a:off x="7230815" y="4393488"/>
            <a:ext cx="3027610" cy="1057932"/>
          </a:xfrm>
          <a:prstGeom prst="arc">
            <a:avLst>
              <a:gd name="adj1" fmla="val 16797406"/>
              <a:gd name="adj2" fmla="val 20997147"/>
            </a:avLst>
          </a:prstGeom>
          <a:ln w="44450">
            <a:solidFill>
              <a:schemeClr val="accent4">
                <a:lumMod val="5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709FAA-B2E6-4D04-BCB8-9756C846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4" y="1657348"/>
            <a:ext cx="113252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avery brewing">
            <a:extLst>
              <a:ext uri="{FF2B5EF4-FFF2-40B4-BE49-F238E27FC236}">
                <a16:creationId xmlns:a16="http://schemas.microsoft.com/office/drawing/2014/main" id="{6DE5E344-47BC-4BED-84B9-BB45BFEAE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078"/>
          <a:stretch/>
        </p:blipFill>
        <p:spPr bwMode="auto">
          <a:xfrm>
            <a:off x="6838122" y="4251960"/>
            <a:ext cx="5353878" cy="26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85" y="97021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 all Carbon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9ABCDE-8085-4E63-9E84-16EBD7CB7DD9}"/>
              </a:ext>
            </a:extLst>
          </p:cNvPr>
          <p:cNvSpPr txBox="1">
            <a:spLocks/>
          </p:cNvSpPr>
          <p:nvPr/>
        </p:nvSpPr>
        <p:spPr>
          <a:xfrm>
            <a:off x="7548704" y="970215"/>
            <a:ext cx="5628994" cy="1155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Is Created Equally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4C4A08C-C792-4552-A83B-6FDEF1B8B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475104"/>
              </p:ext>
            </p:extLst>
          </p:nvPr>
        </p:nvGraphicFramePr>
        <p:xfrm>
          <a:off x="1219201" y="-609600"/>
          <a:ext cx="91440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2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/>
          <a:lstStyle/>
          <a:p>
            <a:r>
              <a:rPr lang="en-US" dirty="0"/>
              <a:t>Rethinking “Waste” – External Carbon</a:t>
            </a:r>
            <a:br>
              <a:rPr lang="en-US" dirty="0"/>
            </a:br>
            <a:r>
              <a:rPr lang="en-US" dirty="0"/>
              <a:t>External Carbon Storage and Feed Facility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D3F44F-C84B-4F91-9ADA-97D821C8C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0" y="1338998"/>
            <a:ext cx="7220102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04B1E-1C42-4C3B-952E-300736724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48" y="1872346"/>
            <a:ext cx="6647538" cy="498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0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/>
          <a:lstStyle/>
          <a:p>
            <a:r>
              <a:rPr lang="en-US" dirty="0"/>
              <a:t>Rethinking “Waste” – External Carbon</a:t>
            </a:r>
            <a:br>
              <a:rPr lang="en-US" dirty="0"/>
            </a:br>
            <a:r>
              <a:rPr lang="en-US" dirty="0"/>
              <a:t>BOD Excess User Fees Reimagined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9870C-340E-827C-35B2-776C7210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5" y="1426482"/>
            <a:ext cx="10515601" cy="50976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7B4B973-AA5F-E2B0-CD47-7EBDDC9BE4B4}"/>
              </a:ext>
            </a:extLst>
          </p:cNvPr>
          <p:cNvSpPr/>
          <p:nvPr/>
        </p:nvSpPr>
        <p:spPr>
          <a:xfrm>
            <a:off x="146754" y="5961889"/>
            <a:ext cx="10750981" cy="613427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/>
          <a:lstStyle/>
          <a:p>
            <a:r>
              <a:rPr lang="en-US" dirty="0"/>
              <a:t>Beer-Enhanced Nitrogen Removal</a:t>
            </a:r>
            <a:br>
              <a:rPr lang="en-US" dirty="0"/>
            </a:br>
            <a:r>
              <a:rPr lang="en-US" dirty="0"/>
              <a:t>Nitrogen Performance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03008"/>
              </p:ext>
            </p:extLst>
          </p:nvPr>
        </p:nvGraphicFramePr>
        <p:xfrm>
          <a:off x="195943" y="279400"/>
          <a:ext cx="11996057" cy="710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5721F04A-4B7B-8AA7-4DD2-7590920FB6B6}"/>
              </a:ext>
            </a:extLst>
          </p:cNvPr>
          <p:cNvSpPr/>
          <p:nvPr/>
        </p:nvSpPr>
        <p:spPr>
          <a:xfrm rot="16200000">
            <a:off x="7670170" y="317652"/>
            <a:ext cx="475055" cy="5271797"/>
          </a:xfrm>
          <a:prstGeom prst="rightBrace">
            <a:avLst>
              <a:gd name="adj1" fmla="val 8333"/>
              <a:gd name="adj2" fmla="val 4965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2892E-4AE9-190A-A624-44CD9F7D3A8A}"/>
              </a:ext>
            </a:extLst>
          </p:cNvPr>
          <p:cNvSpPr txBox="1"/>
          <p:nvPr/>
        </p:nvSpPr>
        <p:spPr>
          <a:xfrm>
            <a:off x="6242180" y="2080727"/>
            <a:ext cx="254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Carbon Addition</a:t>
            </a:r>
          </a:p>
        </p:txBody>
      </p:sp>
    </p:spTree>
    <p:extLst>
      <p:ext uri="{BB962C8B-B14F-4D97-AF65-F5344CB8AC3E}">
        <p14:creationId xmlns:p14="http://schemas.microsoft.com/office/powerpoint/2010/main" val="141405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/>
          <a:lstStyle/>
          <a:p>
            <a:r>
              <a:rPr lang="en-US" dirty="0"/>
              <a:t>Shopping Local – Carbon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C38FB-3AAA-0412-B54B-8460674FA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746257"/>
            <a:ext cx="11277600" cy="44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ED42875-FB19-4405-A066-887791EDF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540784"/>
              </p:ext>
            </p:extLst>
          </p:nvPr>
        </p:nvGraphicFramePr>
        <p:xfrm>
          <a:off x="0" y="898526"/>
          <a:ext cx="12191999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653C534-CB22-43FA-8163-BA18EE248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638" y="1131312"/>
            <a:ext cx="2558941" cy="150552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8B0251-DBE0-4E80-91A8-3C365C0E8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37" y="1392916"/>
            <a:ext cx="2965485" cy="9823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BB7305-BD7A-406E-BE5B-8468756F5E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1557" y="4628179"/>
            <a:ext cx="2099113" cy="156383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71"/>
            <a:ext cx="10515600" cy="1325563"/>
          </a:xfrm>
        </p:spPr>
        <p:txBody>
          <a:bodyPr/>
          <a:lstStyle/>
          <a:p>
            <a:r>
              <a:rPr lang="en-US" dirty="0"/>
              <a:t>Energy Recovery – Biogas to RNG</a:t>
            </a:r>
            <a:br>
              <a:rPr lang="en-US" dirty="0"/>
            </a:br>
            <a:r>
              <a:rPr lang="en-US" dirty="0"/>
              <a:t>Project Overview</a:t>
            </a:r>
          </a:p>
        </p:txBody>
      </p:sp>
      <p:pic>
        <p:nvPicPr>
          <p:cNvPr id="3" name="Picture 2" descr="A picture containing sky, outdoor, several, day&#10;&#10;Description automatically generated">
            <a:extLst>
              <a:ext uri="{FF2B5EF4-FFF2-40B4-BE49-F238E27FC236}">
                <a16:creationId xmlns:a16="http://schemas.microsoft.com/office/drawing/2014/main" id="{EE5AAA04-3E11-51D7-8695-1D50C31934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60222" r="37353" b="8807"/>
          <a:stretch/>
        </p:blipFill>
        <p:spPr>
          <a:xfrm>
            <a:off x="1983495" y="4348096"/>
            <a:ext cx="5383763" cy="212400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8439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98e0ec-b9e9-424f-b53b-12839403cafa" xsi:nil="true"/>
    <lcf76f155ced4ddcb4097134ff3c332f xmlns="f67b2de0-dadd-49ad-bf1c-8012d95f3cd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04B5485357D40AE8E6F7E5C1B1824" ma:contentTypeVersion="15" ma:contentTypeDescription="Create a new document." ma:contentTypeScope="" ma:versionID="095775b5a3fb6bc453a9e80179c69cc1">
  <xsd:schema xmlns:xsd="http://www.w3.org/2001/XMLSchema" xmlns:xs="http://www.w3.org/2001/XMLSchema" xmlns:p="http://schemas.microsoft.com/office/2006/metadata/properties" xmlns:ns2="f67b2de0-dadd-49ad-bf1c-8012d95f3cd9" xmlns:ns3="e698e0ec-b9e9-424f-b53b-12839403cafa" targetNamespace="http://schemas.microsoft.com/office/2006/metadata/properties" ma:root="true" ma:fieldsID="33bace8cc826ef5d93040a096a07e214" ns2:_="" ns3:_="">
    <xsd:import namespace="f67b2de0-dadd-49ad-bf1c-8012d95f3cd9"/>
    <xsd:import namespace="e698e0ec-b9e9-424f-b53b-12839403ca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b2de0-dadd-49ad-bf1c-8012d95f3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c4e1c1e-bac0-4b76-8556-135f3febe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e0ec-b9e9-424f-b53b-12839403ca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72384e1-c456-4c9d-a48d-aec248aad4da}" ma:internalName="TaxCatchAll" ma:showField="CatchAllData" ma:web="e698e0ec-b9e9-424f-b53b-12839403c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8CECB-B27E-4534-A68E-657B8F732D4E}">
  <ds:schemaRefs>
    <ds:schemaRef ds:uri="http://schemas.microsoft.com/office/2006/metadata/properties"/>
    <ds:schemaRef ds:uri="http://schemas.microsoft.com/office/infopath/2007/PartnerControls"/>
    <ds:schemaRef ds:uri="e698e0ec-b9e9-424f-b53b-12839403cafa"/>
    <ds:schemaRef ds:uri="f67b2de0-dadd-49ad-bf1c-8012d95f3cd9"/>
  </ds:schemaRefs>
</ds:datastoreItem>
</file>

<file path=customXml/itemProps2.xml><?xml version="1.0" encoding="utf-8"?>
<ds:datastoreItem xmlns:ds="http://schemas.openxmlformats.org/officeDocument/2006/customXml" ds:itemID="{5D427FB5-0E5A-42EE-BA4D-4363E292E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90D6A2-E644-417B-AD02-7F032E9D9A38}"/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282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Please place all content on slides</vt:lpstr>
      <vt:lpstr>Carbon Case Studies</vt:lpstr>
      <vt:lpstr>Rethinking “Waste” – External Carbon Carbon and Denitrification</vt:lpstr>
      <vt:lpstr>Not all Carbon</vt:lpstr>
      <vt:lpstr>Rethinking “Waste” – External Carbon External Carbon Storage and Feed Facility</vt:lpstr>
      <vt:lpstr>Rethinking “Waste” – External Carbon BOD Excess User Fees Reimagined</vt:lpstr>
      <vt:lpstr>Beer-Enhanced Nitrogen Removal Nitrogen Performance</vt:lpstr>
      <vt:lpstr>Shopping Local – Carbon Balance</vt:lpstr>
      <vt:lpstr>Energy Recovery – Biogas to RNG Project Overview</vt:lpstr>
      <vt:lpstr>Summary</vt:lpstr>
      <vt:lpstr>Please place all content on slides</vt:lpstr>
      <vt:lpstr>PowerPoint Presentation</vt:lpstr>
      <vt:lpstr>PowerPoint Presentation</vt:lpstr>
      <vt:lpstr>Energy Recovery – Biogas to RNG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place all content on slides</dc:title>
  <dc:creator>Sigmon,  Cole</dc:creator>
  <cp:lastModifiedBy>Sigmon,  Cole</cp:lastModifiedBy>
  <cp:revision>3</cp:revision>
  <dcterms:created xsi:type="dcterms:W3CDTF">2019-11-19T21:41:34Z</dcterms:created>
  <dcterms:modified xsi:type="dcterms:W3CDTF">2022-10-05T19:12:16Z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0x0101006CD04B5485357D40AE8E6F7E5C1B1824</vt:lpwstr>
  </property>
  <property fmtid="{D5CDD505-2E9C-101B-9397-08002B2CF9AE}" pid="3" name="MSIP_Label_ae29e37d-a8a4-4222-a804-8a2bb3536c03_Enabled">
    <vt:lpwstr>true</vt:lpwstr>
  </property>
  <property fmtid="{D5CDD505-2E9C-101B-9397-08002B2CF9AE}" pid="4" name="MSIP_Label_ae29e37d-a8a4-4222-a804-8a2bb3536c03_SetDate">
    <vt:lpwstr>2022-10-05T19:12:16Z</vt:lpwstr>
  </property>
  <property fmtid="{D5CDD505-2E9C-101B-9397-08002B2CF9AE}" pid="5" name="MSIP_Label_ae29e37d-a8a4-4222-a804-8a2bb3536c03_Method">
    <vt:lpwstr>Standard</vt:lpwstr>
  </property>
  <property fmtid="{D5CDD505-2E9C-101B-9397-08002B2CF9AE}" pid="6" name="MSIP_Label_ae29e37d-a8a4-4222-a804-8a2bb3536c03_Name">
    <vt:lpwstr>General (Default)</vt:lpwstr>
  </property>
  <property fmtid="{D5CDD505-2E9C-101B-9397-08002B2CF9AE}" pid="7" name="MSIP_Label_ae29e37d-a8a4-4222-a804-8a2bb3536c03_SiteId">
    <vt:lpwstr>cb2bab3d-7d90-44ea-9e31-531011b1213d</vt:lpwstr>
  </property>
  <property fmtid="{D5CDD505-2E9C-101B-9397-08002B2CF9AE}" pid="8" name="MSIP_Label_ae29e37d-a8a4-4222-a804-8a2bb3536c03_ActionId">
    <vt:lpwstr>4175c1f1-a41c-47b5-a577-4c505bacd5eb</vt:lpwstr>
  </property>
  <property fmtid="{D5CDD505-2E9C-101B-9397-08002B2CF9AE}" pid="9" name="MSIP_Label_ae29e37d-a8a4-4222-a804-8a2bb3536c03_ContentBits">
    <vt:lpwstr>0</vt:lpwstr>
  </property>
  <property fmtid="{D5CDD505-2E9C-101B-9397-08002B2CF9AE}" pid="10" name="MediaServiceImageTags">
    <vt:lpwstr/>
  </property>
</Properties>
</file>