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Albrecht" userId="S::balbrecht@brwncald.com::36a294c6-0c66-40e2-b2e6-72c457b80537" providerId="AD" clId="Web-{15698870-1C9F-627C-C6FC-776670AE8CE3}"/>
    <pc:docChg chg="mod">
      <pc:chgData name="Beth Albrecht" userId="S::balbrecht@brwncald.com::36a294c6-0c66-40e2-b2e6-72c457b80537" providerId="AD" clId="Web-{15698870-1C9F-627C-C6FC-776670AE8CE3}" dt="2023-10-16T16:40:55.683"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913063" y="0"/>
            <a:ext cx="2228850" cy="458788"/>
          </a:xfrm>
          <a:prstGeom prst="rect">
            <a:avLst/>
          </a:prstGeom>
        </p:spPr>
        <p:txBody>
          <a:bodyPr vert="horz" lIns="91440" tIns="45720" rIns="91440" bIns="45720" rtlCol="0"/>
          <a:lstStyle>
            <a:lvl1pPr algn="r">
              <a:defRPr sz="1200"/>
            </a:lvl1pPr>
          </a:lstStyle>
          <a:p>
            <a:fld id="{BDD81A5E-8B74-4677-A0C5-A540ED71C18E}" type="datetimeFigureOut">
              <a:t>10/16/2023</a:t>
            </a:fld>
            <a:endParaRPr lang="en-US"/>
          </a:p>
        </p:txBody>
      </p:sp>
      <p:sp>
        <p:nvSpPr>
          <p:cNvPr id="4" name="Slide Image Placeholder 3"/>
          <p:cNvSpPr>
            <a:spLocks noGrp="1" noRot="1" noChangeAspect="1"/>
          </p:cNvSpPr>
          <p:nvPr>
            <p:ph type="sldImg" idx="2"/>
          </p:nvPr>
        </p:nvSpPr>
        <p:spPr>
          <a:xfrm>
            <a:off x="-17145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14350" y="4400550"/>
            <a:ext cx="411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22885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913063" y="8685213"/>
            <a:ext cx="2228850" cy="458787"/>
          </a:xfrm>
          <a:prstGeom prst="rect">
            <a:avLst/>
          </a:prstGeom>
        </p:spPr>
        <p:txBody>
          <a:bodyPr vert="horz" lIns="91440" tIns="45720" rIns="91440" bIns="45720" rtlCol="0" anchor="b"/>
          <a:lstStyle>
            <a:lvl1pPr algn="r">
              <a:defRPr sz="1200"/>
            </a:lvl1pPr>
          </a:lstStyle>
          <a:p>
            <a:fld id="{62652A41-8040-4F32-99CA-3B40D88EE1E9}" type="slidenum">
              <a:t>‹#›</a:t>
            </a:fld>
            <a:endParaRPr lang="en-US"/>
          </a:p>
        </p:txBody>
      </p:sp>
    </p:spTree>
    <p:extLst>
      <p:ext uri="{BB962C8B-B14F-4D97-AF65-F5344CB8AC3E}">
        <p14:creationId xmlns:p14="http://schemas.microsoft.com/office/powerpoint/2010/main" val="22925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it is great to be part of this conference and discussing water smart policy with all of you today. As we start the discussion today, it is important to know where we started. </a:t>
            </a:r>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 guaranteed for future building permits in the development, Immediate credit in water development fees, Tap fee reduction program, Priority inspections
Incentivizing conservation through reduced tap fees or systems development charges (pg 30) </a:t>
            </a:r>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 guaranteed for future building permits in the development, Immediate credit in water development fees, Tap fee reduction program, Priority inspections
Incentivizing conservation through reduced tap fees or systems development charges (pg 30) </a:t>
            </a:r>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 guaranteed for future building permits in the development, Immediate credit in water development fees, Tap fee reduction program, Priority inspections
Incentivizing conservation through reduced tap fees or systems development charges (pg 30) </a:t>
            </a:r>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tmp/beautiful_ai_exports/4a6faa13-47aa-4861-afc7-0ef01d04965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tmp/beautiful_ai_exports/de763029-435e-4e9a-8cf5-bd2af962c29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beautiful_ai_exports/401acf44-a274-4733-b2aa-349c613fafd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beautiful_ai_exports/7edbde92-45e7-4306-9669-df41c399c25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tmp/beautiful_ai_exports/c4281f62-97d3-485c-86f9-4d2c8b4d19c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tmp/beautiful_ai_exports/b5791384-0dd5-40b4-8b5b-99f7ce53f11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beautiful_ai_exports/889dc6a1-2b35-44cb-af3b-ad85fbd2f9f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tmp/beautiful_ai_exports/d5141870-1161-4d71-81af-cb67249f34f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beautiful_ai_exports/dfad8c77-96ec-4d35-8522-085dfd725aa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beautiful_ai_exports/3c468593-ec61-412b-8fde-6310e9a2989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tmp/beautiful_ai_exports/53cffac5-42b8-4496-a742-0550182f906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tmp/beautiful_ai_exports/742329e6-3678-4e1c-a49a-6aa5d714a7c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tmp/beautiful_ai_exports/40fa653b-b962-4166-a9ea-0eff27e4d821.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tmp/beautiful_ai_exports/23cf1761-fc6f-494d-8281-441fe2d4ee94.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tmp/beautiful_ai_exports/b7c02bb8-ad2f-4547-a2f2-f7d8a549464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beautiful_ai_exports/16d274a3-0dc6-4118-bc38-62405c6588e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98e0ec-b9e9-424f-b53b-12839403cafa" xsi:nil="true"/>
    <lcf76f155ced4ddcb4097134ff3c332f xmlns="f67b2de0-dadd-49ad-bf1c-8012d95f3cd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D04B5485357D40AE8E6F7E5C1B1824" ma:contentTypeVersion="16" ma:contentTypeDescription="Create a new document." ma:contentTypeScope="" ma:versionID="c96b72a8dc05a4eafba217bf2269d4fb">
  <xsd:schema xmlns:xsd="http://www.w3.org/2001/XMLSchema" xmlns:xs="http://www.w3.org/2001/XMLSchema" xmlns:p="http://schemas.microsoft.com/office/2006/metadata/properties" xmlns:ns2="f67b2de0-dadd-49ad-bf1c-8012d95f3cd9" xmlns:ns3="e698e0ec-b9e9-424f-b53b-12839403cafa" targetNamespace="http://schemas.microsoft.com/office/2006/metadata/properties" ma:root="true" ma:fieldsID="1c40523dd723e6595408c7e705ccfacf" ns2:_="" ns3:_="">
    <xsd:import namespace="f67b2de0-dadd-49ad-bf1c-8012d95f3cd9"/>
    <xsd:import namespace="e698e0ec-b9e9-424f-b53b-12839403ca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b2de0-dadd-49ad-bf1c-8012d95f3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c4e1c1e-bac0-4b76-8556-135f3febef36"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98e0ec-b9e9-424f-b53b-12839403ca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72384e1-c456-4c9d-a48d-aec248aad4da}" ma:internalName="TaxCatchAll" ma:showField="CatchAllData" ma:web="e698e0ec-b9e9-424f-b53b-12839403ca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A1616-FBB5-4176-8343-FABEE3D1BC50}">
  <ds:schemaRefs>
    <ds:schemaRef ds:uri="http://schemas.microsoft.com/office/2006/metadata/properties"/>
    <ds:schemaRef ds:uri="http://schemas.microsoft.com/office/infopath/2007/PartnerControls"/>
    <ds:schemaRef ds:uri="e698e0ec-b9e9-424f-b53b-12839403cafa"/>
    <ds:schemaRef ds:uri="f67b2de0-dadd-49ad-bf1c-8012d95f3cd9"/>
  </ds:schemaRefs>
</ds:datastoreItem>
</file>

<file path=customXml/itemProps2.xml><?xml version="1.0" encoding="utf-8"?>
<ds:datastoreItem xmlns:ds="http://schemas.openxmlformats.org/officeDocument/2006/customXml" ds:itemID="{4DEE21BC-FAA3-4349-9E01-230A5CC3E649}">
  <ds:schemaRefs>
    <ds:schemaRef ds:uri="http://schemas.microsoft.com/sharepoint/v3/contenttype/forms"/>
  </ds:schemaRefs>
</ds:datastoreItem>
</file>

<file path=customXml/itemProps3.xml><?xml version="1.0" encoding="utf-8"?>
<ds:datastoreItem xmlns:ds="http://schemas.openxmlformats.org/officeDocument/2006/customXml" ds:itemID="{4DE06ADD-ECE8-44C6-818C-90F08C2C1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b2de0-dadd-49ad-bf1c-8012d95f3cd9"/>
    <ds:schemaRef ds:uri="e698e0ec-b9e9-424f-b53b-12839403c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2</cp:revision>
  <dcterms:created xsi:type="dcterms:W3CDTF">2023-10-13T02:30:41Z</dcterms:created>
  <dcterms:modified xsi:type="dcterms:W3CDTF">2023-10-16T16:40:55Z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0x0101006CD04B5485357D40AE8E6F7E5C1B1824</vt:lpwstr>
  </property>
  <property fmtid="{D5CDD505-2E9C-101B-9397-08002B2CF9AE}" pid="3" name="MSIP_Label_ae29e37d-a8a4-4222-a804-8a2bb3536c03_Enabled">
    <vt:lpwstr>true</vt:lpwstr>
  </property>
  <property fmtid="{D5CDD505-2E9C-101B-9397-08002B2CF9AE}" pid="4" name="MSIP_Label_ae29e37d-a8a4-4222-a804-8a2bb3536c03_SetDate">
    <vt:lpwstr>2023-10-16T16:40:55Z</vt:lpwstr>
  </property>
  <property fmtid="{D5CDD505-2E9C-101B-9397-08002B2CF9AE}" pid="5" name="MSIP_Label_ae29e37d-a8a4-4222-a804-8a2bb3536c03_Method">
    <vt:lpwstr>Standard</vt:lpwstr>
  </property>
  <property fmtid="{D5CDD505-2E9C-101B-9397-08002B2CF9AE}" pid="6" name="MSIP_Label_ae29e37d-a8a4-4222-a804-8a2bb3536c03_Name">
    <vt:lpwstr>General (Default)</vt:lpwstr>
  </property>
  <property fmtid="{D5CDD505-2E9C-101B-9397-08002B2CF9AE}" pid="7" name="MSIP_Label_ae29e37d-a8a4-4222-a804-8a2bb3536c03_SiteId">
    <vt:lpwstr>cb2bab3d-7d90-44ea-9e31-531011b1213d</vt:lpwstr>
  </property>
  <property fmtid="{D5CDD505-2E9C-101B-9397-08002B2CF9AE}" pid="8" name="MSIP_Label_ae29e37d-a8a4-4222-a804-8a2bb3536c03_ActionId">
    <vt:lpwstr>9fd1f4c5-ab39-4db5-bdb4-45e076fd0317</vt:lpwstr>
  </property>
  <property fmtid="{D5CDD505-2E9C-101B-9397-08002B2CF9AE}" pid="9" name="MSIP_Label_ae29e37d-a8a4-4222-a804-8a2bb3536c03_ContentBits">
    <vt:lpwstr>0</vt:lpwstr>
  </property>
  <property fmtid="{D5CDD505-2E9C-101B-9397-08002B2CF9AE}" pid="10" name="MediaServiceImageTags">
    <vt:lpwstr/>
  </property>
</Properties>
</file>